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127" y="180306"/>
            <a:ext cx="10882648" cy="862884"/>
          </a:xfrm>
        </p:spPr>
        <p:txBody>
          <a:bodyPr>
            <a:normAutofit/>
          </a:bodyPr>
          <a:lstStyle/>
          <a:p>
            <a:r>
              <a:rPr lang="fa-IR" sz="3600" dirty="0" smtClean="0">
                <a:cs typeface="B Titr" panose="00000700000000000000" pitchFamily="2" charset="-78"/>
              </a:rPr>
              <a:t>اساسنامه مدیریت داخلی کانون دفاع از حقوق بشر در ایران </a:t>
            </a:r>
            <a:endParaRPr lang="en-US" sz="3600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9251" y="1300766"/>
            <a:ext cx="10625069" cy="5557234"/>
          </a:xfrm>
        </p:spPr>
        <p:txBody>
          <a:bodyPr>
            <a:normAutofit/>
          </a:bodyPr>
          <a:lstStyle/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fa-IR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اساسنامه مدیریت داخلی کانون مانند دیگر مجموعه ها یا شرکتها نشان دهنده نحوه مدیریت، اهداف و قسمتهای تشکیل دهنده کانون و ... می باشد.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fa-IR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تمام اعضاء باید اساسنامه مدیریت داخلی کانون را مطالعه کرده و برداشت درستی از آن داشته باشند تا بدانند که در چه مجموعه ای و به چه شکل فعالیت خواهند کرد. 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fa-IR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پس اساسنامه مدیریت داخلی کانون یکی از مهمترین بخش های این دوره آموزشی است</a:t>
            </a:r>
            <a:r>
              <a:rPr lang="fa-I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Titr" panose="00000700000000000000" pitchFamily="2" charset="-78"/>
              </a:rPr>
              <a:t>اساسنامه مدیریت داخلی کانون دفاع از حقوق بشر در ایران</a:t>
            </a:r>
            <a:endParaRPr lang="en-US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 1 : نام و آدرس</a:t>
            </a:r>
            <a:endParaRPr lang="en-US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الف:</a:t>
            </a: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نام : کانون دفاع از حقوق بشر در ایران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</a:t>
            </a: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محل : شهر هانوفر   </a:t>
            </a:r>
            <a:r>
              <a:rPr lang="en-US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Am </a:t>
            </a:r>
            <a:r>
              <a:rPr lang="en-US" sz="2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Kiffkampe</a:t>
            </a:r>
            <a:r>
              <a:rPr lang="en-US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1    30459 Hannover</a:t>
            </a: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در آلمان و نمایندگی های سایر کشور ها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(</a:t>
            </a:r>
            <a:r>
              <a:rPr lang="ar-SA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یادآوری</a:t>
            </a: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کانون در فوریه 2000 میلادی در شهر برمن آلمان به ثبت رسید بعد از چند سال فعالیت به شهر هانوفر منتقل شد . 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ج:</a:t>
            </a:r>
            <a:r>
              <a:rPr lang="ar-SA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فضای مجازی: </a:t>
            </a:r>
            <a:r>
              <a:rPr lang="en-US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www.bashariyat.org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/>
            <a:endParaRPr lang="en-US" dirty="0"/>
          </a:p>
        </p:txBody>
      </p:sp>
      <p:pic>
        <p:nvPicPr>
          <p:cNvPr id="5" name="اساسنامه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8141" y="2575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5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circle/>
      </p:transition>
    </mc:Choice>
    <mc:Fallback xmlns="">
      <p:transition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165</TotalTime>
  <Words>161</Words>
  <Application>Microsoft Office PowerPoint</Application>
  <PresentationFormat>Widescreen</PresentationFormat>
  <Paragraphs>10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Corbel</vt:lpstr>
      <vt:lpstr>Times New Roman</vt:lpstr>
      <vt:lpstr>Parallax</vt:lpstr>
      <vt:lpstr>اساسنامه مدیریت داخلی کانون دفاع از حقوق بشر در ایران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33</cp:revision>
  <dcterms:created xsi:type="dcterms:W3CDTF">2025-02-15T12:26:59Z</dcterms:created>
  <dcterms:modified xsi:type="dcterms:W3CDTF">2025-02-22T16:26:14Z</dcterms:modified>
</cp:coreProperties>
</file>