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>
            <p14:sldId id="256"/>
          </p14:sldIdLst>
        </p14:section>
        <p14:section name="Untitled Section" id="{30A670F3-63FA-4F85-9B29-8C8F60F97D6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07005"/>
            <a:ext cx="7766936" cy="875490"/>
          </a:xfrm>
        </p:spPr>
        <p:txBody>
          <a:bodyPr/>
          <a:lstStyle/>
          <a:p>
            <a:r>
              <a:rPr lang="fa-IR" sz="4400" dirty="0">
                <a:cs typeface="B Titr" panose="00000700000000000000" pitchFamily="2" charset="-78"/>
              </a:rPr>
              <a:t>حقوق ذاتی</a:t>
            </a:r>
            <a:endParaRPr lang="en-US" sz="4400" dirty="0">
              <a:cs typeface="B Titr" panose="000007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3494" y="982495"/>
            <a:ext cx="8281114" cy="5612858"/>
          </a:xfrm>
        </p:spPr>
        <p:txBody>
          <a:bodyPr anchor="ctr">
            <a:noAutofit/>
          </a:bodyPr>
          <a:lstStyle/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یاد آوری می کنم که :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حقوق بشر 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امری ذاتی و مادر زادی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است  نه اکتسابی و این حقوق از بدو تولد با انسان همراه و زاده میشود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حقوق ذاتی :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زیرا که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: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انسان در بدو تولد آزاد به دنیا می آید (از هر دیدگاهی چه مذهبی و چه ماده گر ایان)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وی میتواند با 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نفس کشیدن، زندگی کند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، پس حق زندگی دارد .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وی میتواند 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به بیند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، پس حق دیدن واقعیت های زندگی را دارد .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وی میتواند 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بشنود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، پس حق شنیدن واقعیت های زندگی را دارد .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وی میتواند، 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صحبت کند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، پس حق آزادی بیان دارد .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وی میتواند، 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رشد کند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، پس حق آزادی رشد دارد .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وی میتواند، 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بیاندیشد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، پس حق آزادی عقیده دارد .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وی میتواند 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حرکت کند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، پس حق حرکت و آزادی دارد .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وی میتواند 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شادی کند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، پس حق زندگی در شادی را دارد .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وی میتواند </a:t>
            </a:r>
            <a:r>
              <a:rPr lang="fa-I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........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داشته باشد، پس حق </a:t>
            </a:r>
            <a:r>
              <a:rPr lang="fa-I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...............................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را دارد .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حقوق ذات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7067" y="3728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1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170</Words>
  <Application>Microsoft Office PowerPoint</Application>
  <PresentationFormat>Widescreen</PresentationFormat>
  <Paragraphs>15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 Lotus</vt:lpstr>
      <vt:lpstr>B Titr</vt:lpstr>
      <vt:lpstr>Calibri</vt:lpstr>
      <vt:lpstr>Trebuchet MS</vt:lpstr>
      <vt:lpstr>Wingdings</vt:lpstr>
      <vt:lpstr>Wingdings 3</vt:lpstr>
      <vt:lpstr>Facet</vt:lpstr>
      <vt:lpstr>حقوق ذاتی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110</cp:revision>
  <dcterms:created xsi:type="dcterms:W3CDTF">2024-06-11T13:23:27Z</dcterms:created>
  <dcterms:modified xsi:type="dcterms:W3CDTF">2025-02-15T11:25:18Z</dcterms:modified>
</cp:coreProperties>
</file>