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>
            <p14:sldId id="259"/>
          </p14:sldIdLst>
        </p14:section>
        <p14:section name="Untitled Section" id="{30A670F3-63FA-4F85-9B29-8C8F60F97D6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20261"/>
            <a:ext cx="8596668" cy="846307"/>
          </a:xfrm>
        </p:spPr>
        <p:txBody>
          <a:bodyPr>
            <a:normAutofit/>
          </a:bodyPr>
          <a:lstStyle/>
          <a:p>
            <a:pPr algn="r"/>
            <a:r>
              <a:rPr lang="fa-IR" sz="4400" dirty="0">
                <a:cs typeface="B Titr" panose="00000700000000000000" pitchFamily="2" charset="-78"/>
              </a:rPr>
              <a:t>حقوق شهروندی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0239"/>
            <a:ext cx="8596668" cy="4917500"/>
          </a:xfrm>
        </p:spPr>
        <p:txBody>
          <a:bodyPr anchor="t">
            <a:noAutofit/>
          </a:bodyPr>
          <a:lstStyle/>
          <a:p>
            <a:pPr marL="0" indent="0" algn="just" rtl="1">
              <a:lnSpc>
                <a:spcPct val="150000"/>
              </a:lnSpc>
              <a:spcBef>
                <a:spcPts val="600"/>
              </a:spcBef>
              <a:buNone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حقوق شهروندی : وظیفه جامعه (خانواده، محله، شهر، کشور و جامعه جهانی) برای ایجاد امکانات رشد حقوق و احقاق حقوق ذاتی انسان است  مانند :</a:t>
            </a:r>
          </a:p>
          <a:p>
            <a:pPr algn="just" rt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امکانات رفاهی زندگی،  </a:t>
            </a:r>
            <a:r>
              <a:rPr lang="fa-IR" b="1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مسکن، </a:t>
            </a: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کار .</a:t>
            </a:r>
          </a:p>
          <a:p>
            <a:pPr algn="just" rt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امنیت بهداشت و درمان .  </a:t>
            </a:r>
          </a:p>
          <a:p>
            <a:pPr algn="just" rt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آموزش و پرورش</a:t>
            </a:r>
          </a:p>
          <a:p>
            <a:pPr algn="just" rt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زیستگاه و محیط سالم .</a:t>
            </a:r>
          </a:p>
          <a:p>
            <a:pPr algn="just" rt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امنیت زندگی </a:t>
            </a:r>
          </a:p>
          <a:p>
            <a:pPr algn="just" rt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و ... .</a:t>
            </a:r>
          </a:p>
          <a:p>
            <a:pPr marL="0" indent="0" algn="just" rtl="1">
              <a:lnSpc>
                <a:spcPct val="150000"/>
              </a:lnSpc>
              <a:spcBef>
                <a:spcPts val="600"/>
              </a:spcBef>
              <a:buNone/>
            </a:pPr>
            <a:r>
              <a:rPr lang="fa-IR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که متاسفانه صاحبان قدرت به میل و خواسته خود این حقوق را از انسان تازه متولد شده گرفته و به دلخواه خود این حقوق را تغییر و حتی از بین می برند </a:t>
            </a:r>
            <a:r>
              <a:rPr lang="fa-IR" sz="2800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.</a:t>
            </a:r>
          </a:p>
        </p:txBody>
      </p:sp>
      <p:pic>
        <p:nvPicPr>
          <p:cNvPr id="4" name="حقوق شهروند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499" y="6386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91</Words>
  <Application>Microsoft Office PowerPoint</Application>
  <PresentationFormat>Widescreen</PresentationFormat>
  <Paragraphs>9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Lotus</vt:lpstr>
      <vt:lpstr>B Titr</vt:lpstr>
      <vt:lpstr>Koodak</vt:lpstr>
      <vt:lpstr>Trebuchet MS</vt:lpstr>
      <vt:lpstr>Wingdings</vt:lpstr>
      <vt:lpstr>Wingdings 3</vt:lpstr>
      <vt:lpstr>Facet</vt:lpstr>
      <vt:lpstr>حقوق شهروندی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110</cp:revision>
  <dcterms:created xsi:type="dcterms:W3CDTF">2024-06-11T13:23:27Z</dcterms:created>
  <dcterms:modified xsi:type="dcterms:W3CDTF">2025-02-15T11:26:11Z</dcterms:modified>
</cp:coreProperties>
</file>