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/>
        </p14:section>
        <p14:section name="Untitled Section" id="{30A670F3-63FA-4F85-9B29-8C8F60F97D60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88883"/>
            <a:ext cx="8596668" cy="840827"/>
          </a:xfrm>
        </p:spPr>
        <p:txBody>
          <a:bodyPr anchor="ctr">
            <a:normAutofit/>
          </a:bodyPr>
          <a:lstStyle/>
          <a:p>
            <a:pPr algn="r" rtl="1"/>
            <a:r>
              <a:rPr lang="fa-IR" sz="4400" dirty="0">
                <a:cs typeface="B Titr" panose="00000700000000000000" pitchFamily="2" charset="-78"/>
              </a:rPr>
              <a:t>شورای حقوق بشر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229710"/>
            <a:ext cx="8762501" cy="5222847"/>
          </a:xfrm>
        </p:spPr>
        <p:txBody>
          <a:bodyPr>
            <a:norm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از سال 2004 با توجه به اتفاق هائی که در جهان ایجاد شده بود اعضا این کمیسیون رسیده بود و کلیه اعضا با امضا توافق نامه طرح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جدید شورائی را </a:t>
            </a:r>
            <a:r>
              <a:rPr lang="fa-IR" sz="1600" b="1" dirty="0" smtClean="0">
                <a:solidFill>
                  <a:srgbClr val="FF0000"/>
                </a:solidFill>
                <a:cs typeface="B Lotus" panose="00000400000000000000" pitchFamily="2" charset="-78"/>
              </a:rPr>
              <a:t>به امضا </a:t>
            </a: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کلیه اعضا رساندند و از این تاریخ نام </a:t>
            </a:r>
            <a:r>
              <a:rPr lang="fa-IR" sz="1600" b="1" dirty="0">
                <a:solidFill>
                  <a:schemeClr val="tx1"/>
                </a:solidFill>
                <a:cs typeface="B Lotus" panose="00000400000000000000" pitchFamily="2" charset="-78"/>
              </a:rPr>
              <a:t>کمیسیون حقوق بشر به شورای حقوق بشر </a:t>
            </a: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تبدیل شد 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منظور از شورا تصمیم گیری بر اساس اگثریت اعضا شورا می باشد.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در سال 2004کشورهایی که می خواستند عضو شورا باشند ثبت نام کردند و در سال 2006 بر اساس رای گیری 47 کشور به عنوان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اعضاء شورا انتخاب شدند 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بر این اساس، </a:t>
            </a:r>
            <a:r>
              <a:rPr lang="fa-IR" sz="1600" b="1" dirty="0">
                <a:solidFill>
                  <a:schemeClr val="tx1"/>
                </a:solidFill>
                <a:cs typeface="B Lotus" panose="00000400000000000000" pitchFamily="2" charset="-78"/>
              </a:rPr>
              <a:t>1۳</a:t>
            </a: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 کرسی برای گروه آفریقا، </a:t>
            </a:r>
            <a:r>
              <a:rPr lang="fa-IR" sz="1600" b="1" dirty="0">
                <a:solidFill>
                  <a:schemeClr val="tx1"/>
                </a:solidFill>
                <a:cs typeface="B Lotus" panose="00000400000000000000" pitchFamily="2" charset="-78"/>
              </a:rPr>
              <a:t>1۳</a:t>
            </a: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 کرسی برای گروه آسیا، </a:t>
            </a:r>
            <a:r>
              <a:rPr lang="fa-IR" sz="1600" b="1" dirty="0">
                <a:solidFill>
                  <a:schemeClr val="tx1"/>
                </a:solidFill>
                <a:cs typeface="B Lotus" panose="00000400000000000000" pitchFamily="2" charset="-78"/>
              </a:rPr>
              <a:t>6</a:t>
            </a: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 کرسی برای گروه اروپای شرقی، </a:t>
            </a:r>
            <a:r>
              <a:rPr lang="fa-IR" sz="1600" b="1" dirty="0">
                <a:solidFill>
                  <a:schemeClr val="tx1"/>
                </a:solidFill>
                <a:cs typeface="B Lotus" panose="00000400000000000000" pitchFamily="2" charset="-78"/>
              </a:rPr>
              <a:t>8</a:t>
            </a: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 کرسی برای گروه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آمریکای التین و کارائیب و </a:t>
            </a:r>
            <a:r>
              <a:rPr lang="fa-IR" sz="1600" b="1" dirty="0">
                <a:solidFill>
                  <a:schemeClr val="tx1"/>
                </a:solidFill>
                <a:cs typeface="B Lotus" panose="00000400000000000000" pitchFamily="2" charset="-78"/>
              </a:rPr>
              <a:t>7</a:t>
            </a: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 کرسی برای گروه اروپای غربی و سایر کشورها در شورای حقوق بشر سازمان ملل وجود دارد.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این کشورها برای یک دوره ۳ ساله انتخاب میشوند. و بدیهی ست که کشورهای </a:t>
            </a:r>
            <a:r>
              <a:rPr lang="fa-IR" sz="1600" b="1" dirty="0" smtClean="0">
                <a:solidFill>
                  <a:srgbClr val="FF0000"/>
                </a:solidFill>
                <a:cs typeface="B Lotus" panose="00000400000000000000" pitchFamily="2" charset="-78"/>
              </a:rPr>
              <a:t>علاقمند میتوانند </a:t>
            </a: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درخواست عضویت در شورا بدهند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1600" b="1" dirty="0">
                <a:solidFill>
                  <a:schemeClr val="tx1"/>
                </a:solidFill>
                <a:cs typeface="B Lotus" panose="00000400000000000000" pitchFamily="2" charset="-78"/>
              </a:rPr>
              <a:t>یادآوری: </a:t>
            </a:r>
            <a:r>
              <a:rPr lang="fa-IR" sz="1600" b="1" dirty="0">
                <a:solidFill>
                  <a:srgbClr val="FF0000"/>
                </a:solidFill>
                <a:cs typeface="B Lotus" panose="00000400000000000000" pitchFamily="2" charset="-78"/>
              </a:rPr>
              <a:t>ایران نیز برای این شورا ثبت نام کرد . ولی با 86 رای مخالف ، 66 رای موافق و 20 رای ممتنع انتخاب نشد .</a:t>
            </a:r>
            <a:endParaRPr lang="en-US" sz="1600" b="1" dirty="0">
              <a:solidFill>
                <a:srgbClr val="FF0000"/>
              </a:solidFill>
              <a:cs typeface="B Lotus" panose="00000400000000000000" pitchFamily="2" charset="-78"/>
            </a:endParaRPr>
          </a:p>
        </p:txBody>
      </p:sp>
      <p:pic>
        <p:nvPicPr>
          <p:cNvPr id="4" name="شورای حقوق بشر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5865" y="533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194</Words>
  <Application>Microsoft Office PowerPoint</Application>
  <PresentationFormat>Widescreen</PresentationFormat>
  <Paragraphs>10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Trebuchet MS</vt:lpstr>
      <vt:lpstr>Wingdings 3</vt:lpstr>
      <vt:lpstr>Facet</vt:lpstr>
      <vt:lpstr>شورای حقوق بشر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111</cp:revision>
  <dcterms:created xsi:type="dcterms:W3CDTF">2024-06-11T13:23:27Z</dcterms:created>
  <dcterms:modified xsi:type="dcterms:W3CDTF">2025-02-15T11:30:48Z</dcterms:modified>
</cp:coreProperties>
</file>