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5AE0AC-5634-47F8-9282-EC97A9D20F97}">
          <p14:sldIdLst/>
        </p14:section>
        <p14:section name="Untitled Section" id="{30A670F3-63FA-4F85-9B29-8C8F60F97D60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8276"/>
          </a:xfrm>
        </p:spPr>
        <p:txBody>
          <a:bodyPr anchor="ctr">
            <a:noAutofit/>
          </a:bodyPr>
          <a:lstStyle/>
          <a:p>
            <a:pPr algn="r"/>
            <a:r>
              <a:rPr lang="fa-IR" sz="4400" dirty="0">
                <a:cs typeface="B Titr" panose="00000700000000000000" pitchFamily="2" charset="-78"/>
              </a:rPr>
              <a:t>فعال حقوق بشر و فعال سیاسی</a:t>
            </a:r>
            <a:endParaRPr lang="en-US" sz="44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81200"/>
            <a:ext cx="8596668" cy="4060162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انسان های آزاده و آزادیخواه که برای آگاهی رسانی و </a:t>
            </a:r>
            <a:r>
              <a:rPr lang="fa-IR" sz="2000" b="1" dirty="0" smtClean="0">
                <a:solidFill>
                  <a:schemeClr val="tx1"/>
                </a:solidFill>
                <a:cs typeface="B Lotus" panose="00000400000000000000" pitchFamily="2" charset="-78"/>
              </a:rPr>
              <a:t>افشاگری </a:t>
            </a:r>
            <a:r>
              <a:rPr lang="fa-IR" sz="2000" b="1" dirty="0">
                <a:solidFill>
                  <a:schemeClr val="tx1"/>
                </a:solidFill>
                <a:cs typeface="B Lotus" panose="00000400000000000000" pitchFamily="2" charset="-78"/>
              </a:rPr>
              <a:t>موارد نقض حقوق بشر تلاش می کنند را فعال یا مدافع حقوق بشر می گویند.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400" b="1" dirty="0">
                <a:solidFill>
                  <a:schemeClr val="tx1"/>
                </a:solidFill>
                <a:cs typeface="B Lotus" panose="00000400000000000000" pitchFamily="2" charset="-78"/>
              </a:rPr>
              <a:t>فعال حقوق بشر</a:t>
            </a:r>
            <a:r>
              <a:rPr lang="fa-IR" sz="2000" dirty="0">
                <a:solidFill>
                  <a:schemeClr val="tx1"/>
                </a:solidFill>
                <a:cs typeface="B Lotus" panose="00000400000000000000" pitchFamily="2" charset="-78"/>
              </a:rPr>
              <a:t>: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اگر جامعه را به شکل یک هرم تصور کنیم، فعال حقوق بشر در کف هرم در کنار و دوشادوش مردم قرار دارد، چرا که وظیفه ی </a:t>
            </a:r>
            <a:r>
              <a:rPr lang="fa-IR" b="1" dirty="0">
                <a:solidFill>
                  <a:srgbClr val="FF0000"/>
                </a:solidFill>
                <a:cs typeface="B Lotus" panose="00000400000000000000" pitchFamily="2" charset="-78"/>
              </a:rPr>
              <a:t>او آگاهی رسانی و افشاگری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از موارد نقض حقوق فردی و انسانی و اجتماعی است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400" b="1" dirty="0">
                <a:solidFill>
                  <a:schemeClr val="tx1"/>
                </a:solidFill>
                <a:cs typeface="B Lotus" panose="00000400000000000000" pitchFamily="2" charset="-78"/>
              </a:rPr>
              <a:t>فعال سیاسی :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فعال سیاسی از کلیه ی ابزار فرهنگی، مذهبی، اجتماعی و سیاسی حتی حقوق بشری را برای دست یابی به اهداف و ایدئولوژی خود و یا حزب مورد </a:t>
            </a:r>
            <a:r>
              <a:rPr lang="fa-IR" dirty="0" smtClean="0">
                <a:solidFill>
                  <a:srgbClr val="FF0000"/>
                </a:solidFill>
                <a:cs typeface="B Lotus" panose="00000400000000000000" pitchFamily="2" charset="-78"/>
              </a:rPr>
              <a:t>تاییدش استفاده </a:t>
            </a:r>
            <a:r>
              <a:rPr lang="fa-IR" dirty="0">
                <a:solidFill>
                  <a:srgbClr val="FF0000"/>
                </a:solidFill>
                <a:cs typeface="B Lotus" panose="00000400000000000000" pitchFamily="2" charset="-78"/>
              </a:rPr>
              <a:t>می کند تا سهمی از قدرت داشته باشد.</a:t>
            </a:r>
            <a:endParaRPr lang="en-US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  <p:pic>
        <p:nvPicPr>
          <p:cNvPr id="4" name="فعال حقوق بشر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4" y="6989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9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123</Words>
  <Application>Microsoft Office PowerPoint</Application>
  <PresentationFormat>Widescreen</PresentationFormat>
  <Paragraphs>4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Trebuchet MS</vt:lpstr>
      <vt:lpstr>Wingdings 3</vt:lpstr>
      <vt:lpstr>Facet</vt:lpstr>
      <vt:lpstr>فعال حقوق بشر و فعال سیاسی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حقوق</dc:title>
  <dc:creator>admin</dc:creator>
  <cp:lastModifiedBy>admin</cp:lastModifiedBy>
  <cp:revision>120</cp:revision>
  <dcterms:created xsi:type="dcterms:W3CDTF">2024-06-11T13:23:27Z</dcterms:created>
  <dcterms:modified xsi:type="dcterms:W3CDTF">2025-02-15T11:34:52Z</dcterms:modified>
</cp:coreProperties>
</file>