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/>
        </p14:section>
        <p14:section name="Untitled Section" id="{30A670F3-63FA-4F85-9B29-8C8F60F97D60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hyperlink" Target="https://bashariyat.org/?page_id=1318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27992"/>
            <a:ext cx="8596668" cy="1013792"/>
          </a:xfrm>
        </p:spPr>
        <p:txBody>
          <a:bodyPr anchor="ctr">
            <a:noAutofit/>
          </a:bodyPr>
          <a:lstStyle/>
          <a:p>
            <a:pPr algn="r"/>
            <a:r>
              <a:rPr lang="fa-IR" sz="4400" dirty="0">
                <a:cs typeface="B Titr" panose="00000700000000000000" pitchFamily="2" charset="-78"/>
              </a:rPr>
              <a:t>قانون اساسی جمهوری اسلامی ایران </a:t>
            </a:r>
            <a:endParaRPr lang="en-US" sz="4400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90260"/>
            <a:ext cx="8596668" cy="5068956"/>
          </a:xfrm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fa-IR" b="1" u="sng" dirty="0">
                <a:solidFill>
                  <a:srgbClr val="FF0000"/>
                </a:solidFill>
                <a:latin typeface="Arial Black" panose="020B0A04020102020204" pitchFamily="34" charset="0"/>
                <a:cs typeface="B Titr" panose="00000700000000000000" pitchFamily="2" charset="-78"/>
              </a:rPr>
              <a:t>هر شهروندی لازم است که ابتدا به قانون اساسی کشورش مسلط شده و در آگاهی پی گیر مطالبات خود تا رسیدن به </a:t>
            </a:r>
            <a:r>
              <a:rPr lang="fa-IR" b="1" u="sng" dirty="0">
                <a:solidFill>
                  <a:schemeClr val="tx1"/>
                </a:solidFill>
                <a:latin typeface="Arial Black" panose="020B0A04020102020204" pitchFamily="34" charset="0"/>
                <a:cs typeface="B Titr" panose="00000700000000000000" pitchFamily="2" charset="-78"/>
              </a:rPr>
              <a:t>حق ذاتی و شهروندی </a:t>
            </a:r>
            <a:r>
              <a:rPr lang="fa-IR" b="1" u="sng" dirty="0">
                <a:solidFill>
                  <a:srgbClr val="FF0000"/>
                </a:solidFill>
                <a:latin typeface="Arial Black" panose="020B0A04020102020204" pitchFamily="34" charset="0"/>
                <a:cs typeface="B Titr" panose="00000700000000000000" pitchFamily="2" charset="-78"/>
              </a:rPr>
              <a:t>خود بشود.</a:t>
            </a:r>
          </a:p>
          <a:p>
            <a:pPr marL="0" indent="0" algn="just" rtl="1">
              <a:buNone/>
            </a:pP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قانون اساسی جمهوری اسلامی ایران برگرفته از قانون چندین کشور از جمله قانون اساسی فرانسه اما مبتنی بر یک ویژگی مهم که مکتبی بودن و اسلامی بودن آن است در بازنگری نهایی با یک مقدمه و 1۷۷ اصل و تعداد بسیاری تبصره در ابتدای انقلاب 1358 و تجدید نظر در سال 1۳۶۸ به تصویب رسید.</a:t>
            </a:r>
          </a:p>
          <a:p>
            <a:pPr marL="0" indent="0" algn="just" rtl="1">
              <a:buNone/>
            </a:pP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قانون اساسی جمهوری اسلامی ایران برپایه ی اسلام تنظیم و تدوین شده است، از اینرو از همان بدو تدوین دارای تبعیض و عدم رعایت حقوق همه ی جامعه را در بر دارد.</a:t>
            </a:r>
          </a:p>
          <a:p>
            <a:pPr marL="0" indent="0" algn="just" rtl="1">
              <a:buNone/>
            </a:pP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این جمله که اگر برخلاف موازین اسلام نباشد کل یک ماده قانونی را میتواند به نفع قانونگذار تغییر دهد.</a:t>
            </a:r>
          </a:p>
          <a:p>
            <a:pPr marL="0" indent="0" algn="just" rtl="1">
              <a:buNone/>
            </a:pP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درک و مطالعه قانون اساسی جمهوری اسلامی ایران ازاین بابت اهمیت دارد که ما بتوانیم با آشنائی به منشور حقوق بشر و کنوانسیون های آن موارد نقض حقوق بشر را با قانون اساسی و مقایسه کنیم .</a:t>
            </a:r>
          </a:p>
          <a:p>
            <a:pPr marL="0" indent="0" algn="just" rtl="1">
              <a:buNone/>
            </a:pP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 در لینک زیر متن کامل قانون اساسی برای آشنایی و مطالعه شما قرار داده شده است :</a:t>
            </a:r>
          </a:p>
          <a:p>
            <a:pPr marL="0" indent="0" algn="just">
              <a:buNone/>
            </a:pPr>
            <a:r>
              <a:rPr lang="en-US" dirty="0">
                <a:hlinkClick r:id="rId4"/>
              </a:rPr>
              <a:t>https://bashariyat.org/?page_id=13181</a:t>
            </a:r>
            <a:endParaRPr lang="fa-IR" dirty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4" name="قانون اساس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2534" y="5516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5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204</Words>
  <Application>Microsoft Office PowerPoint</Application>
  <PresentationFormat>Widescreen</PresentationFormat>
  <Paragraphs>8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Black</vt:lpstr>
      <vt:lpstr>B Lotus</vt:lpstr>
      <vt:lpstr>B Titr</vt:lpstr>
      <vt:lpstr>Tahoma</vt:lpstr>
      <vt:lpstr>Trebuchet MS</vt:lpstr>
      <vt:lpstr>Wingdings 3</vt:lpstr>
      <vt:lpstr>Facet</vt:lpstr>
      <vt:lpstr>قانون اساسی جمهوری اسلامی ایران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120</cp:revision>
  <dcterms:created xsi:type="dcterms:W3CDTF">2024-06-11T13:23:27Z</dcterms:created>
  <dcterms:modified xsi:type="dcterms:W3CDTF">2025-02-15T11:36:25Z</dcterms:modified>
</cp:coreProperties>
</file>