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"/>
            <a:ext cx="11087637" cy="978793"/>
          </a:xfrm>
        </p:spPr>
        <p:txBody>
          <a:bodyPr/>
          <a:lstStyle/>
          <a:p>
            <a:pPr algn="r"/>
            <a:r>
              <a:rPr lang="fa-IR" dirty="0" smtClean="0">
                <a:cs typeface="B Titr" panose="00000700000000000000" pitchFamily="2" charset="-78"/>
              </a:rPr>
              <a:t>ماده 2: موضوع و هدف کانون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4254"/>
            <a:ext cx="11190668" cy="5183746"/>
          </a:xfrm>
        </p:spPr>
        <p:txBody>
          <a:bodyPr>
            <a:normAutofit fontScale="92500" lnSpcReduction="20000"/>
          </a:bodyPr>
          <a:lstStyle/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 : کانون دفاع از حقوق بشر در ایران، نهادیست سیاسی، اجتماعی و فرهنگی که برای دیده بانی تا جاری شدن حقوق بشر در ایران ، تاسیس و تشکیل شده است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 کانون نهادی است کاملا مستقل که در راستای پیشبرد اهداف خود مستقل از دولت ایران و سایر دولتها ، احزاب، اپوزیسیون و .. می</a:t>
            </a:r>
            <a:r>
              <a:rPr lang="ar-SA" sz="32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باشد.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ج: مخاطب کانون دفاع از حقوق بشر در ایران، نهاد های حقوق بشری ، مدنی و افکار عمومی ایران و جهان می باشد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کانون و اعضایش به عنوان فعال حقوق بشر تلقی میشوند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د: کانون برای دستیابی به حقوق انسانی مردم ایران با پذیرش اعلامیه جهانی حقوق بشر و میثاق های آن، منشور تنظیم نموده و اقدامات زیر را اجرا می نماید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fa-IR" dirty="0" smtClean="0"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1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 آگاهی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رسانی و افشای موارد نقض حقوق انسانی، دولت های ایران نسبت به مردم از طریق رسانه های گروهی نشریه، اینترنت،</a:t>
            </a: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رادیو، اپلیکیشن و... تشکیل جلسات سخنرانی، تظاهرات، صدور اعلامیه، اطلاعیه و .... </a:t>
            </a: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2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 مبارزه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با انواع تبعیض.   </a:t>
            </a: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3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 همکاری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 همیاری با دیگر نهادهای حقوق بشری و فعالان حقوق بشری. </a:t>
            </a: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4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 دفاع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از حق پناهجوئی و حقوق پناهندگان و مبارزه علیه حذف سیستماتیک حق پناهندگی. </a:t>
            </a: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a-IR" dirty="0" smtClean="0"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/>
            <a:endParaRPr lang="en-US" dirty="0"/>
          </a:p>
        </p:txBody>
      </p:sp>
      <p:pic>
        <p:nvPicPr>
          <p:cNvPr id="4" name="ماده 2 موضوع و هدف کانو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2535" y="1845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6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238</TotalTime>
  <Words>221</Words>
  <Application>Microsoft Office PowerPoint</Application>
  <PresentationFormat>Widescreen</PresentationFormat>
  <Paragraphs>12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Lotus</vt:lpstr>
      <vt:lpstr>B Titr</vt:lpstr>
      <vt:lpstr>Calibri</vt:lpstr>
      <vt:lpstr>Corbel</vt:lpstr>
      <vt:lpstr>Tahoma</vt:lpstr>
      <vt:lpstr>Parallax</vt:lpstr>
      <vt:lpstr>ماده 2: موضوع و هدف کانون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2025-02-19T12:08:23Z</dcterms:modified>
</cp:coreProperties>
</file>