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1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2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1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9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4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4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05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1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3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0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8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6366"/>
            <a:ext cx="10515600" cy="1017431"/>
          </a:xfrm>
        </p:spPr>
        <p:txBody>
          <a:bodyPr>
            <a:normAutofit fontScale="90000"/>
          </a:bodyPr>
          <a:lstStyle/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ماده3 :محدوده فعالیت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 :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8803"/>
            <a:ext cx="10515600" cy="3570622"/>
          </a:xfrm>
        </p:spPr>
        <p:txBody>
          <a:bodyPr>
            <a:normAutofit/>
          </a:bodyPr>
          <a:lstStyle/>
          <a:p>
            <a:pPr marL="0" marR="0" indent="0" algn="just" rtl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الف: کشور آلمان.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ب: کلیه کشورهائی که ایرانی در آن زندگی می کند.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ج : کلیه کشورهای پناهنده پذیر جهان. </a:t>
            </a:r>
            <a:endParaRPr lang="fa-IR" dirty="0" smtClean="0">
              <a:latin typeface="Calibri" panose="020F0502020204030204" pitchFamily="34" charset="0"/>
              <a:ea typeface="Calibri" panose="020F0502020204030204" pitchFamily="34" charset="0"/>
              <a:cs typeface="B Lotus" panose="00000400000000000000" pitchFamily="2" charset="-78"/>
            </a:endParaRPr>
          </a:p>
          <a:p>
            <a:pPr marL="0" marR="0" indent="0" algn="just" rtl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fa-IR" dirty="0">
              <a:latin typeface="Calibri" panose="020F0502020204030204" pitchFamily="34" charset="0"/>
              <a:ea typeface="Calibri" panose="020F0502020204030204" pitchFamily="34" charset="0"/>
              <a:cs typeface="B Lotus" panose="00000400000000000000" pitchFamily="2" charset="-78"/>
            </a:endParaRPr>
          </a:p>
          <a:p>
            <a:pPr marL="0" marR="0" indent="0" algn="just" rtl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dirty="0"/>
          </a:p>
        </p:txBody>
      </p:sp>
      <p:pic>
        <p:nvPicPr>
          <p:cNvPr id="4" name="ماده 3 محدوده فعالیت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36631" y="2854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43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165</TotalTime>
  <Words>30</Words>
  <Application>Microsoft Office PowerPoint</Application>
  <PresentationFormat>Widescreen</PresentationFormat>
  <Paragraphs>5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Lotus</vt:lpstr>
      <vt:lpstr>B Titr</vt:lpstr>
      <vt:lpstr>Calibri</vt:lpstr>
      <vt:lpstr>Corbel</vt:lpstr>
      <vt:lpstr>Parallax</vt:lpstr>
      <vt:lpstr>ماده3 :محدوده فعالیت :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اساسنامه کانون دفاع از حقوق بشر در ایران</dc:title>
  <dc:creator>admin</dc:creator>
  <cp:lastModifiedBy>admin</cp:lastModifiedBy>
  <cp:revision>31</cp:revision>
  <dcterms:created xsi:type="dcterms:W3CDTF">2025-02-15T12:26:59Z</dcterms:created>
  <dcterms:modified xsi:type="dcterms:W3CDTF">2025-02-19T12:52:56Z</dcterms:modified>
</cp:coreProperties>
</file>