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2" r:id="rId2"/>
    <p:sldId id="26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025793"/>
          </a:xfrm>
        </p:spPr>
        <p:txBody>
          <a:bodyPr>
            <a:normAutofit fontScale="90000"/>
          </a:bodyPr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b="1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بند ج : </a:t>
            </a:r>
            <a:r>
              <a:rPr lang="ar-SA" b="1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هیئت </a:t>
            </a: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رئیسه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5312" y="901520"/>
            <a:ext cx="9898487" cy="5956479"/>
          </a:xfrm>
        </p:spPr>
        <p:txBody>
          <a:bodyPr>
            <a:normAutofit fontScale="85000" lnSpcReduction="10000"/>
          </a:bodyPr>
          <a:lstStyle/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a-IR" dirty="0" smtClean="0"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اعضای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هیات رئیسه 8 نفر که شامل یک عضو دائم آقای منوچهر شفائی بنیان گذار کانون که از سال 2000 که همواره بدون توقف فعالیت کرده در کنگره و انتخابات سال 2020 توسط هیئت رئیسه پیشنهاد و در کنگره سالیانه به تصویب رسید و 7 نفر عضو اصلی باید حداقل 5 نفر اقامت کشورشان را داشته باشند و 2 نفر عضو علی البدل یاجانشین تشکیل می شود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الف: عضو دائمی هیئت رئیسه منوچهر شفائی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 عضو هیئت رئیسه و مدیر یا صدر هیات رئیسه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ج: عضو هیئت رئیسه و قائم مقام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د: عضو هیئت رئیسه و مدیر مالی و اداری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ه: عضو هیئت رئیسه و مسئول امور نمایندگی ها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و: عضو هیئت رئیسه و مسئول امور کمیته ها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ز: عضو هیئت رئیسه و مسئول امور ارتباطات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ح: عضو هیئت رئیسه و مسئول سایر امور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88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هیات رئیسه از میان اعضاء بوسیله انتخابات از سوی مجمع عمومی برای مدت یک سال تمام  میلادی  انتخاب میشوند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انتخاب هیات رئیسه بصورت آزاد و با رای مخفی در پنل رای گیری انجام خواهد شد و هر یک از اعضای واجد شرایط میتواند با ارسال درخواست قبول مسئولیت در صورت داشتن شرایط کاندیداتوری در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انتخابات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شرکت کند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ماده 4 بند ج هئیت رئیسه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5566" y="4161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6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54546"/>
            <a:ext cx="10018713" cy="1378041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شرایط کاندیداتوری هیأت رئیسه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: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2890" y="940158"/>
            <a:ext cx="10058400" cy="5666703"/>
          </a:xfrm>
        </p:spPr>
        <p:txBody>
          <a:bodyPr>
            <a:normAutofit fontScale="85000" lnSpcReduction="20000"/>
          </a:bodyPr>
          <a:lstStyle/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کاندید پذیرش مسئولیت می بایست دارای اقامت و پاسپورت معتبر کشور محل سکونت خویش و حداقل یکسال فعالیت و مسئولیت در کانون داشته باشد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کاندید عضویت در هیئت رئیسه در صورت عدم اقامت کشوری بایستی بیش از 2 سال سابقه عضویت در کانون و حداقل دو سال تمام مسئول یکی از نمایندگی ها ، کمیته ها و سایر امور کانون با پیشنهاد هیئت رئیسه و تأیید مجمع عمومی باشد. بدیهی است در صورت آرا بالا حداکثر فقط 2 نفر بدون اقامت کشوری میتواند عضو هیئت رئیسه بشوند.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مسئول هیآت رئیسه میتوانند فقط برای دو دوره متوالی مسئول هیأت رئیسه باشد. و برای بار سوم بایستی یک دوره مسئول هیئت رئیسه نباشد و سایر اعضا به میزان نامحدود در صورت کسب آرا میتوانند عضو هیئت رئیسه باشند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تصمیمات هیآت رئیسه با توافق 5 نفر از 8 نفر اعضا معتبر و قانونی است، هیئت رئیسه مجری تصمیمات مجمع عمومی می باشد کلیه فعالیت کمیته ها، نمایندگی ها، انتشارات و دیگر ارکان های اجرائی منتخب مجمع عمومی زیر نظر هیئت رئیسه میباشند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کلیه مکاتبات و نامه های رسمی با امضا رئیس هیئت رئیسه و مهر کانون و یا با وکالت توسط عضو دائمی و یا قائم مقام هیئت رئیسه با مهر کانون معتبر است. و مکاتبات داخلی و عادی با امضا رئیس هیئت رئیسه، عضو دائم و قائم مقام کانون هر یک به تنهائی معتبر است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از آن جائی که میزان فعالیت کانون در بخش های مختلف رادیو و ایستگاه رادیوئی، آکادمی، صدا و تصویر، رسانه، کمیته ها ، نشریه، جلسات سخنرانی، ارتباط با سایر فعاالن حقوق بشر و ... زیاد است و امکان نظارت با هیئت رئیسه با این تعداد محدود مقرر شد که اعضای هیئت رئیسه منتخب الازم است فقط در هیئت رئیسه کانون فعال باشند و اجازه همکاری در بخش هیئت رئیسه با دیگر هیئت امنا، ارگان و احزاب سیاسی و غیر سیاسی را ندارند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ماده 4 بند ج شرایط کاندیداتوری هیأت رئیسه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66175" y="3305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3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1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169</TotalTime>
  <Words>537</Words>
  <Application>Microsoft Office PowerPoint</Application>
  <PresentationFormat>Widescreen</PresentationFormat>
  <Paragraphs>20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 Lotus</vt:lpstr>
      <vt:lpstr>Calibri</vt:lpstr>
      <vt:lpstr>Corbel</vt:lpstr>
      <vt:lpstr>Parallax</vt:lpstr>
      <vt:lpstr>بند ج : هیئت رئیسه </vt:lpstr>
      <vt:lpstr>شرایط کاندیداتوری هیأت رئیسه: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2025-02-19T12:22:51Z</dcterms:modified>
</cp:coreProperties>
</file>