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6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910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622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012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615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18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62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990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842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946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552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0104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805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9317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4171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7316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1002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088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346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4767" y="437882"/>
            <a:ext cx="10018713" cy="734095"/>
          </a:xfrm>
        </p:spPr>
        <p:txBody>
          <a:bodyPr>
            <a:normAutofit fontScale="90000"/>
          </a:bodyPr>
          <a:lstStyle/>
          <a:p>
            <a:pPr marL="4572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b="1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بند د : نمایندگی ها</a:t>
            </a: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8344" y="618186"/>
            <a:ext cx="10215136" cy="6117465"/>
          </a:xfrm>
        </p:spPr>
        <p:txBody>
          <a:bodyPr>
            <a:normAutofit fontScale="55000" lnSpcReduction="20000"/>
          </a:bodyPr>
          <a:lstStyle/>
          <a:p>
            <a:pPr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fa-IR" sz="3200" dirty="0" smtClean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B Lotus" panose="00000400000000000000" pitchFamily="2" charset="-78"/>
            </a:endParaRPr>
          </a:p>
          <a:p>
            <a:pPr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sz="3200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به </a:t>
            </a:r>
            <a:r>
              <a:rPr lang="ar-SA" sz="32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طور خلاصه می توان گفت: نمایندگی مثل خانه هر شخص می باشد  و با توجه به آدرس محل سکونت نمایندگی شخص انتخاب می گردد و انتخاب آن به اختیار شخص نمی باشد  و کلیه کارهای اداری هر عضو از طریق نمایندگی قابل پیگیری است بدین صورت که معرفی هر عضو جهت همکاری با قسمت های مختلف کانون از طریق نمایندگی انجام می گیرد . 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sz="32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مهمترین وظیقه هر عضو در نمایندگی پرداخت حق عضویت ماهانه است و علاوه بر آن بایستی در قسمتهای دیگر نمایندگی همکاری نماید و در جلسات مربوط به نمایندگی همکاری لازم را معمول دارد . 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بر اساس تصمیم هیئت رئیسه و تصویب مجمع عمومی ماهانه کانون در ماه فوریه 2021 مقرر شد که کلیه نمایندگی در هم ادغام و تبدیل به 4 منطقه گردید: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منطقه آسیا و شرق اروپا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منطقه اروپا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منطقه شمال آلمان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منطقه جنوب آلمان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الف: برای ایجاد نمایندگی های دیگر بدیهی است مجمع عمومی بر اساس پیشنهاد هیئت رئیسه مجاز و مختار به صدور مجوز تشکیل نمایندگی در کشورهای جهان و ایالت مختلف آلمان با هر محدوده جغرافیائی می باشد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ب: مسئول نمایندگی از میان اعضاء همان منطقه با توجه به درخواست کتبی و موقعیت جغرافیائی محل سکونت آنان پس از تائید هیئت رئیسه در پنل رای گیری انتخاب خواهد شد و با تصویب مجمع عمومی مسئول می گردند.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ج: هر نمایندگی حداقل بایستی دارای 5 نفر عضو بوده و میتواند پس از بررسی هیئت رئیسه و تائید مجمع عمومی بطور مستقل عمل نماید. و با معرفی اعضا توسط امور اداری با کد عضویت در محدوده فعالیت خود نسبت به تشکیل جلسات منظم ماهانه اقدام کند،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همچنین مسئول نمایندگی به همراه اعضا موظف به حضور در مجمع عمومی ماهیانه و کنگره شرکت و گزارش لازم از فعالیت حوزه خویش را ارائه دهد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د . تمامی نمایندگی ها زیر نظر هیئت رئیسه فعالیت خواهند نمود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ه . مسئولیت امور نمایندگی یک دوره یکساله و انتخابی است .که در پنل رای گیری با رای کلیه اعضا نمایندگی و زیر نظر هیئت رئیسه انتخاب میشود.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و: اعضای فعال در نمایندگی ها همانند اعضای حقیقی کانون محسوب شده و از مزایای آنان برخوردار خواهند بود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ز : نمایندگی ها بایستی در چارچوب اداری کانون عمل نموده و اعضا جدید را با آموزش تکمیلی به کمیته های تخصصی، سایر امور و بخش ها راهنمائی و معرفی نمایند.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4" name="ماده 4 بند د نمایندگی ها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54767" y="22323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500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6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171</TotalTime>
  <Words>401</Words>
  <Application>Microsoft Office PowerPoint</Application>
  <PresentationFormat>Widescreen</PresentationFormat>
  <Paragraphs>17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B Lotus</vt:lpstr>
      <vt:lpstr>Calibri</vt:lpstr>
      <vt:lpstr>Corbel</vt:lpstr>
      <vt:lpstr>Wingdings</vt:lpstr>
      <vt:lpstr>Parallax</vt:lpstr>
      <vt:lpstr>بند د : نمایندگی ها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اساسنامه کانون دفاع از حقوق بشر در ایران</dc:title>
  <dc:creator>admin</dc:creator>
  <cp:lastModifiedBy>admin</cp:lastModifiedBy>
  <cp:revision>31</cp:revision>
  <dcterms:created xsi:type="dcterms:W3CDTF">2025-02-15T12:26:59Z</dcterms:created>
  <dcterms:modified xsi:type="dcterms:W3CDTF">2025-02-19T12:24:34Z</dcterms:modified>
</cp:coreProperties>
</file>