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867" y="313611"/>
            <a:ext cx="10515600" cy="768214"/>
          </a:xfrm>
        </p:spPr>
        <p:txBody>
          <a:bodyPr>
            <a:normAutofit fontScale="90000"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الف : مجمع عمومی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7" y="824248"/>
            <a:ext cx="10444765" cy="5692461"/>
          </a:xfrm>
        </p:spPr>
        <p:txBody>
          <a:bodyPr>
            <a:normAutofit fontScale="85000" lnSpcReduction="10000"/>
          </a:bodyPr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dirty="0" smtClean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هر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سال یکبار مجمع عمومی  کنگره  به پیشنهاد هیئت رئیسه و با حضور تمامی اعضا تشکیل خواهد شد که در اولین یکشنبه ماه دسامبر یا برحسب شرایط زمان تغییر پذیر است برگزار میگردد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براساس تصویب کنگره هیئت رئیسه میتواند مجمع عمومی ماهیانه را برای تصمیم گیری های ضروری و نظارت مستمر بر امور اجرائی در اولین یکشنبه هر ماه برگزار نماید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کلیه سیاست و برنامه های کانون، انتخاب اعضا و مسئولین براساس اکثریت آرا  حداقل شصت درصد حاضرین می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اختیارات مجمع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 عزل و نصب اعضای هیات رئیسه، بازرسین، هیئت تحریریه، نمایندگی ها، مسئولین کمیته ها ، دبیرخانه و امور اداری-مالی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تغییر اساسنامه و آئین نامه ها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تعیین میزان حق عضویت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 : نظارت به امور جاری، اداری و مالی کانون و صدور مجوز تسویه حساب و درخواست ترازنامه مالی سالیانه کانون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ه: نظارت و تصمیم گیری درباره موارد مطروحه از سوی هیات رئیسه و نمایندگی ها و اعضأی کانون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و: انحلال و حذف کانون حسب شرایط بحرانی جهت حفظ شأن و شخصیت حقوقی کانون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ز: کلیه تصمیم هایی که مجمع اتخاذ می نماید قانونی و لازم الاجرا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ء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است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ماده 4 بند الف مجمع عموم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797" y="3136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2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167</TotalTime>
  <Words>204</Words>
  <Application>Microsoft Office PowerPoint</Application>
  <PresentationFormat>Widescreen</PresentationFormat>
  <Paragraphs>13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Calibri</vt:lpstr>
      <vt:lpstr>Corbel</vt:lpstr>
      <vt:lpstr>Times New Roman</vt:lpstr>
      <vt:lpstr>Parallax</vt:lpstr>
      <vt:lpstr>بند الف : مجمع عمومی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2025-02-19T12:11:50Z</dcterms:modified>
</cp:coreProperties>
</file>