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10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22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1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1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9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4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46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52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10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05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31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7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31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0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8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4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بند ب : بازرس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803044"/>
            <a:ext cx="10158191" cy="2189408"/>
          </a:xfrm>
        </p:spPr>
        <p:txBody>
          <a:bodyPr/>
          <a:lstStyle/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مجمع عمومی کانون در هر مقطعی که </a:t>
            </a:r>
            <a:r>
              <a:rPr lang="ar-SA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ص</a:t>
            </a: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لا</a:t>
            </a:r>
            <a:r>
              <a:rPr lang="ar-SA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ح 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بداند می تواند تا 3 نفر از اعضا را به عنوان بازرس برای کنترل بر موارد خاص مورد نظر خود، برای مدت معین انتخاب نماید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ماده 4 بند ب بازرس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84310" y="76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8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168</TotalTime>
  <Words>41</Words>
  <Application>Microsoft Office PowerPoint</Application>
  <PresentationFormat>Widescreen</PresentationFormat>
  <Paragraphs>2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 Lotus</vt:lpstr>
      <vt:lpstr>Calibri</vt:lpstr>
      <vt:lpstr>Corbel</vt:lpstr>
      <vt:lpstr>Parallax</vt:lpstr>
      <vt:lpstr>بند ب : بازرس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اساسنامه کانون دفاع از حقوق بشر در ایران</dc:title>
  <dc:creator>admin</dc:creator>
  <cp:lastModifiedBy>admin</cp:lastModifiedBy>
  <cp:revision>31</cp:revision>
  <dcterms:created xsi:type="dcterms:W3CDTF">2025-02-15T12:26:59Z</dcterms:created>
  <dcterms:modified xsi:type="dcterms:W3CDTF">2025-02-19T12:13:20Z</dcterms:modified>
</cp:coreProperties>
</file>