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9"/>
            <a:ext cx="10515600" cy="708338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بند ز : امور </a:t>
            </a:r>
            <a:r>
              <a:rPr lang="ar-SA" b="1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اداری</a:t>
            </a:r>
            <a:r>
              <a:rPr lang="fa-IR" b="1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و مالی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010" y="850006"/>
            <a:ext cx="10264463" cy="6007994"/>
          </a:xfrm>
        </p:spPr>
        <p:txBody>
          <a:bodyPr>
            <a:normAutofit fontScale="92500" lnSpcReduction="10000"/>
          </a:bodyPr>
          <a:lstStyle/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کلیه کارهای اداری و بایگانی کانون توسط امور اداری انجام می شود و بدیهی است که توسط مدیر مالی و اداری تعیین و زیر نظر ایشان عمل خواهد نمود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000" b="1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امور </a:t>
            </a:r>
            <a:r>
              <a:rPr lang="ar-SA" sz="30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مالی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 . مسئول امور مالی توسط مدیر اداری و مالی انتخاب و زیر نظر ایشان فعالیت می کند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 . کانون بغیر از دریافت حق عضویت سا لیانه اعضا هیچگونه منبع مالی ندارد و کلیه هزینه های کانون از محل دریافت حق عضویت ها تامین میگردد. کلیه هزینه ها با نظارت هئیت رئیسه انجام می شود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 . تغییر در میزان دریافت حق عضویت به عهده مجمع عمومی و بر اساس وضعیت مالی کانون خواهد بود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 . کلیه وجوه دریافتی از محل حق عضویت بمنظور پرداخت هزینه ها در اختیار مدیر اداری مالی خواهد بود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 . خرید ملزومات اداری و یا هزینه هائی که بیش از 300 یورو باشد، براساس مصوبه هیئت رئیسه قابل پرداخت خواهد بود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و. مسئول امور مالی موظف است ضمن نگهداری کلیه اسناد مالی گزارش درآمد کانون را ماهیانه در مجمع عمومی گزارش دهد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ز . کلیه مسئولین مالی نمایندگی ها موظفند ضمن هماهنگی الزم در هزینه ها و نحوه تهیه گزارشات با مسئول مالی کانون نسبت به ارسال گزارش مالی ماهیانه و تسویه حساب مالی اقدام نمایند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ماده 4 بند ز اموراداری و مال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0010" y="2404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2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175</TotalTime>
  <Words>223</Words>
  <Application>Microsoft Office PowerPoint</Application>
  <PresentationFormat>Widescreen</PresentationFormat>
  <Paragraphs>10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 Lotus</vt:lpstr>
      <vt:lpstr>Calibri</vt:lpstr>
      <vt:lpstr>Corbel</vt:lpstr>
      <vt:lpstr>Parallax</vt:lpstr>
      <vt:lpstr>بند ز : امور اداری و مالی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2025-02-19T12:14:39Z</dcterms:modified>
</cp:coreProperties>
</file>