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5" r:id="rId2"/>
    <p:sldId id="266" r:id="rId3"/>
    <p:sldId id="26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6063"/>
            <a:ext cx="10515600" cy="914400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بند ه : کمیته ها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5768" y="901520"/>
            <a:ext cx="9628031" cy="5615189"/>
          </a:xfrm>
        </p:spPr>
        <p:txBody>
          <a:bodyPr>
            <a:normAutofit fontScale="77500" lnSpcReduction="20000"/>
          </a:bodyPr>
          <a:lstStyle/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کانون بر اساس نیاز و با دقت به منشور خود می تواند کمیته هائی را تشکیل دهد که با پیشنهاد هیئت رئیسه و موافقت مجمع عمومی میتوان کمیته های دیگری ایجاد نمود. تمامی کمیته ها زیر نظر هیئت رئیسه فعالیت خواهند نمود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و بر همین اساس کانون بر حسب توان و نیاز، فعالً دارای کمیته های زیر می باشد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های تخصصی :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همانطور که از اسم این کمیته ها مشخص است کارهای اجرایی و تخصصی مربوط به هر کمیته در آن انجام می گیرد. 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ازجمله جمع آوری اخبار موارد نقض حقوق مربوط به موضوع هر کمیته، گزارش ماهانه و سالانه نقض حقوق مربوط به موضوع هر کمیته،</a:t>
            </a: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همچنین برگزاری جلسه، صدور اطلاعیه و جمع آوری کنوانسیون های مربوطه. مهمترین وظیقه هر عضو در کمیته تخصصی ارسال حداقل 5 خبر در هفته و در مجموع حداقل 20 خبر ماه است و علاوه بر آن بایستی در قسمتهای دیگر کمیته همکاری نماید و در جلسات مربوط به کمیته همکاری لازم را معمول دارد .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دفاع از حقوق زنان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دفاع از حقوق پیروان ادیان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دفاع از حقوق کار و کارگر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دفاع از حقوق کودک و نوجوان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دفاع از حقوق اقوام و ملل ایرانی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دفاع از محیط زیست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دفاع از حقوق هنر و هنرمندان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ماده 4 بند ه کمیته ها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0967" y="3584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57578"/>
            <a:ext cx="10018713" cy="1120462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غیر تخصصی: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249252"/>
            <a:ext cx="9525000" cy="5280338"/>
          </a:xfrm>
        </p:spPr>
        <p:txBody>
          <a:bodyPr>
            <a:normAutofit fontScale="92500" lnSpcReduction="10000"/>
          </a:bodyPr>
          <a:lstStyle/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00000"/>
              <a:buFont typeface="Wingdings" panose="05000000000000000000" pitchFamily="2" charset="2"/>
              <a:buChar char="q"/>
            </a:pP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روابط عمومی: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این کمیته مسئول ارتباط بین تمام قسمتهای مختلف کانون با مدیریت و همچنین ارتباط برون سازمانی برعهده این کمیته است. یکی دیگر از وظایف این کمیته برگزاری جلسات مجمع است 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00000"/>
              <a:buFont typeface="Wingdings" panose="05000000000000000000" pitchFamily="2" charset="2"/>
              <a:buChar char="q"/>
            </a:pP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پژوهش: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مهمترین وظیفه این کمیته کارهای پژوهشی بوده و در راستا به ساخت کلیپ های صوتی و تصویری در تمام زمینه پرداخته است . ( کلیپ کنوانسیون ها ، سند 2030، اعلامیه جهانی حقوق بشر و.... ) و این کمیته یکی از مهمترین مرجع های حقوق بشری در کانون  و همچنین در سایر قسمتها بوده و با جستجو هر موضوع حقوق بشری در اینترنت مطالب این کمیته را مشاهده می کنید 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00000"/>
              <a:buFont typeface="Wingdings" panose="05000000000000000000" pitchFamily="2" charset="2"/>
              <a:buChar char="q"/>
            </a:pP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آموزش: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این کمیته نیز از نامش مشخص است که کار آموزشی انجام می دهد و هر شخص بعد از ثبت نام در کانون به این کمیته معرفی و در طی حدود یک ماه تحت آموزش قرار گرفته ( ابتدا مطالب آموزشی در اختیار شخص قرار گرفته و بعد از آن آخرین هفته هر ماه 6 جلسه کلاس برای یادگیری بهتر مطالب برگزار می گیرد . )و بعد از قبولی در مراحل آموزش و تست اجازه ورود به کانون را می گیرد </a:t>
            </a:r>
            <a:r>
              <a:rPr lang="ar-SA" b="1" u="sng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ماده 4 بند ه کمیته غیر تخصص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4311" y="8178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4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67425"/>
            <a:ext cx="10018713" cy="940158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شرایط و وظایف کمیته ها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107583"/>
            <a:ext cx="10222586" cy="5331854"/>
          </a:xfrm>
        </p:spPr>
        <p:txBody>
          <a:bodyPr>
            <a:normAutofit/>
          </a:bodyPr>
          <a:lstStyle/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 : مسئولین کمیته ها از میان اعضای فعال کانون و کمیته مربوطه )داشتن اقامت کشور محل زندگی، حداقل 6 ماه عضویت در کمیته مورد درخواست و یا یکسال همکاری مستمر در امور کانون منوط به تائید هیئت رئیسه( که در مجمع عمومی با رای مخفی برای مدت یکسال انتخاب می شوند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 : مسئولین کمیته ها موظف به جذب نیروهای مورد نیاز از اعضا کانون در نمایندگی ها جهت فعالیت در کمیته ها میباشند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 : مسئول هر کمیته دارای شرح وظایف خاص موضوع کمیته اش همچون جمع آوری اخبار نقض حقوق بشر و تحلیل آنها، گزارش های ماهانه و سالیانه، برگزاری جلسات و ...خواهد بود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 : کلیه کمیته ها دارای سایت اختصاصی خودشان میباشند که بایستی بطور مستمر بروز باشد. برای بروز نگاه داشتن و تهیه آمار سالم مقرر می باشد که هر عضو حداقل 5 خبر نقض حقوق بشر در هفته و 20 خبر نقض حقوق بشر در ماه در مورد موضوع کمیته را تهیه و گزارش نماید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ماده 4 بنده شرایط و وظایف کمیته ها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8597" y="332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174</TotalTime>
  <Words>600</Words>
  <Application>Microsoft Office PowerPoint</Application>
  <PresentationFormat>Widescreen</PresentationFormat>
  <Paragraphs>24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 Lotus</vt:lpstr>
      <vt:lpstr>Calibri</vt:lpstr>
      <vt:lpstr>Corbel</vt:lpstr>
      <vt:lpstr>Wingdings</vt:lpstr>
      <vt:lpstr>Parallax</vt:lpstr>
      <vt:lpstr>بند ه : کمیته ها </vt:lpstr>
      <vt:lpstr>کمیته غیر تخصصی:  </vt:lpstr>
      <vt:lpstr>شرایط و وظایف کمیته ها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2025-02-19T12:19:05Z</dcterms:modified>
</cp:coreProperties>
</file>