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0305"/>
            <a:ext cx="10515600" cy="515154"/>
          </a:xfrm>
        </p:spPr>
        <p:txBody>
          <a:bodyPr>
            <a:normAutofit fontScale="90000"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بند و : انتشارات و رسانه </a:t>
            </a:r>
            <a:r>
              <a:rPr lang="ar-SA" b="1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948" y="444321"/>
            <a:ext cx="10341735" cy="6291330"/>
          </a:xfrm>
        </p:spPr>
        <p:txBody>
          <a:bodyPr>
            <a:normAutofit fontScale="47500" lnSpcReduction="20000"/>
          </a:bodyPr>
          <a:lstStyle/>
          <a:p>
            <a:pPr marR="0" indent="0" algn="just" rtl="1">
              <a:lnSpc>
                <a:spcPct val="2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کانون دارای سایت اینترنتی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www.bashariyat.org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به زبان فارسی و دوسایت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www.bashariyat.deutsch.org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به زبان آلمانی و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www.bashariyat.english.org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به زبان انگلیسی و نشریه با نام بشریت میباشد که زیر نظر اموراینترنتی و بعنوان ارکان رسمی کانون محسوب میگردند . و برای پیشبرد اهداف خود با پیشنهاد هیئت رئیسه و تصویب مجمع می تواند دیگر رسانه ها را نیز به خدمت گیرد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 . انتشارات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سر دبیر ماهنامه بشریت از طریق انتخابا ت با رای مخفی در مجمع عمومی برای یک دوره یکساله انتخاب میشود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تبصره 1 . انتخاب اعضای هیئت تحریریه و سایر امور نشریه زیر نظر و مسئولیت سردبیر می باشد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تبصره 2 . انتشارات زیر نظر و به مسئولیت هیئت رئیسه منتشر می شود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تبصره 3 .نشر و چاپ کلیه فراخوان ها، اعلامیه، اطلاعیه ، کلیپ ها و امور اینترنتی توسط انتشارات با تائید هیئت رئیسه می باشد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 : رسانه ها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رسانه ها براساس نیاز کانون با پیشنهاد هیئت رئیسه و تصویب مجمع عمومی قابل ایجاد می باشد و مدیران مسئول رسانه ها زیر انتخابی هستند و زیر نظر هیئت رئیسه و توسط مجمع عمومی انتخاب می گردند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صدا و تصویر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کتابخانه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sz="3200" b="1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ج. سایر امور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مسئولین سایر امور توسط هیئت رئیسه تعیین و زیر نظر هیئت رئیسه فعالیت می کنند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رادیو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آکادمی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سایت های کانون فارسی، آلمانی، انگلیسی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نشریه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امور رسانه : فیسبوک، توئیتر ( ایکس )، یوتیوب، اینستاگرام، تلگرام و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...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روابط عمومی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20000"/>
              <a:buFont typeface="+mj-lt"/>
              <a:buAutoNum type="arabicPeriod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کمیته پژوهش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ماده 4 بند و انتشارات و رسانه ها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85870" y="1803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7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7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174</TotalTime>
  <Words>248</Words>
  <Application>Microsoft Office PowerPoint</Application>
  <PresentationFormat>Widescreen</PresentationFormat>
  <Paragraphs>20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 Lotus</vt:lpstr>
      <vt:lpstr>Calibri</vt:lpstr>
      <vt:lpstr>Corbel</vt:lpstr>
      <vt:lpstr>Parallax</vt:lpstr>
      <vt:lpstr>بند و : انتشارات و رسانه ها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2025-02-19T12:20:55Z</dcterms:modified>
</cp:coreProperties>
</file>