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8186"/>
            <a:ext cx="10515600" cy="1043190"/>
          </a:xfrm>
        </p:spPr>
        <p:txBody>
          <a:bodyPr anchor="b">
            <a:normAutofit fontScale="90000"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ماده4 : نمودار سازمانی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5161" y="1146220"/>
            <a:ext cx="9988639" cy="5615188"/>
          </a:xfrm>
        </p:spPr>
        <p:txBody>
          <a:bodyPr>
            <a:normAutofit fontScale="92500" lnSpcReduction="10000"/>
          </a:bodyPr>
          <a:lstStyle/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a-IR" b="1" dirty="0" smtClean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B Lotus" panose="00000400000000000000" pitchFamily="2" charset="-78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نمودار </a:t>
            </a:r>
            <a:r>
              <a:rPr lang="ar-SA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سازمانی یا چارت سازمانی نشان دهنده سلسله مراتب در کانون می باشد . بدین صورت که با توجه به چارت که هر نمایندگی و کمیته نیز چارت مربوط به خود رادارد مشخص می شود که یک شخص در کجا قرار دارد و در صورت مشکلات و یا مکاتبات به راحتی سلسله مراتب را می بیند </a:t>
            </a:r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الف : مجمع عمومی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ب: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بازرس</a:t>
            </a:r>
            <a:r>
              <a:rPr lang="ar-SA" b="1" u="sng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ج : هیات رئیسه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د: نمایندگی ها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ه: کمیته های اجرائی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و: انتشارات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ز . امور اداری و امور مالی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ح . مشاورین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ط. سایر امور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4" name="ماده 4 نمودار سازمان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4355" y="3133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5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166</TotalTime>
  <Words>98</Words>
  <Application>Microsoft Office PowerPoint</Application>
  <PresentationFormat>Widescreen</PresentationFormat>
  <Paragraphs>12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Lotus</vt:lpstr>
      <vt:lpstr>B Titr</vt:lpstr>
      <vt:lpstr>Calibri</vt:lpstr>
      <vt:lpstr>Corbel</vt:lpstr>
      <vt:lpstr>Parallax</vt:lpstr>
      <vt:lpstr>ماده4 : نمودار سازمانی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2025-02-19T12:54:16Z</dcterms:modified>
</cp:coreProperties>
</file>