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8642"/>
          </a:xfrm>
        </p:spPr>
        <p:txBody>
          <a:bodyPr>
            <a:normAutofit fontScale="90000"/>
          </a:bodyPr>
          <a:lstStyle/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ماده 5 :عضویت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9858" y="540913"/>
            <a:ext cx="10303100" cy="6317087"/>
          </a:xfrm>
        </p:spPr>
        <p:txBody>
          <a:bodyPr>
            <a:normAutofit fontScale="62500" lnSpcReduction="20000"/>
          </a:bodyPr>
          <a:lstStyle/>
          <a:p>
            <a:pPr marR="0" indent="0" algn="just" rtl="1">
              <a:lnSpc>
                <a:spcPct val="17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الف: کلیه مطالب، آثار و محتوایی که در رسانه ها ی کانون دفاع از حقوق بشر در ایران منتشر میشود، متعلق به کانون دفاع از حقوق بشر در ایران می باشد و اعضا هیچ گونه ادعایی نسبت به آن نخواهند داشت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7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ب: هر شخصی که به اعلامیه جهانی حقوق بشر و میثاق های آن معتقد باشد می تواند پس از خواندن منشور، اساسنامه مدیریت داخلی کانون و پذیرش آن با گذراندن دوره آموزشی در کمیته آموزش و تائید هیئت رئیسه به عضویت کانون در آید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7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ج: عضویت افراد کمتر از هیجده سال منوط به ارائه رضایت نامه از سوی موکل قانونی وی می </a:t>
            </a: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باشد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</a:p>
          <a:p>
            <a:pPr marR="0" indent="0" algn="just" rtl="1">
              <a:lnSpc>
                <a:spcPct val="17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3200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ج: عضو فعال و غیر فعال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عضو فعال به عضوی اطلاق میشود که ضمن عضویت و فعالیت در حداقل یکی از کمیته های کانون، در جلسات منظم ماهیانه و مراسم کانون نیز شرکت نماید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عضو غیرفعال به فردی اطلاق میشود که فقط حق عضویت پرداخت نموده و یا در کمیته اخبار ارسال </a:t>
            </a: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نمای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د..</a:t>
            </a: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3200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د . شرایط لغو عضویت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انصراف و یا خروج داوطلبانه عضو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اخراج عضو بنا بر تشخیص هیات رئیسه مبتنی بر عدم رعا یت مفاد منشور، اساسنامه کانون و یا هرگونه عملکرد وی که مغایر</a:t>
            </a:r>
            <a:r>
              <a:rPr lang="ar-SA" sz="32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اخلاق و شئون اجتماعی بوده و به حیثیت و اعتبار کانون لطمه وارد آورد.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عدم حضور در سه جلسه پیاپی در جلسات منظم ماهیانه نمایندگی هاپی که حق عضویت پرداخت نمی کنند و یا عدم پرداخت حق</a:t>
            </a:r>
            <a:r>
              <a:rPr lang="ar-SA" sz="32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عضویت سالیانه یا حداکثر سه ماه حق عضوی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فوت عضو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4" name="ماده 5 عضویت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63143" y="1395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1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9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176</TotalTime>
  <Words>260</Words>
  <Application>Microsoft Office PowerPoint</Application>
  <PresentationFormat>Widescreen</PresentationFormat>
  <Paragraphs>14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 Lotus</vt:lpstr>
      <vt:lpstr>B Titr</vt:lpstr>
      <vt:lpstr>Calibri</vt:lpstr>
      <vt:lpstr>Corbel</vt:lpstr>
      <vt:lpstr>Tahoma</vt:lpstr>
      <vt:lpstr>Parallax</vt:lpstr>
      <vt:lpstr>ماده 5 :عضویت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2025-02-19T12:26:12Z</dcterms:modified>
</cp:coreProperties>
</file>