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 6 : حق عضویت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96" y="1171976"/>
            <a:ext cx="9950003" cy="3709117"/>
          </a:xfrm>
        </p:spPr>
        <p:txBody>
          <a:bodyPr/>
          <a:lstStyle/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حق ثبت نام در کانون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</a:rPr>
              <a:t>€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10 برای یکبار در ابتدای </a:t>
            </a:r>
            <a:r>
              <a:rPr lang="fa-IR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درخواست </a:t>
            </a:r>
            <a:r>
              <a:rPr lang="ar-SA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عضویت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تعیین گردیده است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حق عضویت اعضا سالانه  120 یورو تعیین گردیده است که بایستی در ابتدای هر سال پرداخت شود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حق عضویت اعضای قدیمی کانون پیش از سال2021 سالانه مبلغ 20 یورو می باشد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تبصره: هیئت رئیسه مجاز است در صورت عدم توان مالی اعضاء دستور دریافت اقساطی حق عضویت را صادر نماید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5" name="ماده 6 حق عضویت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3868" y="2620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2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176</TotalTime>
  <Words>76</Words>
  <Application>Microsoft Office PowerPoint</Application>
  <PresentationFormat>Widescreen</PresentationFormat>
  <Paragraphs>5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Calibri</vt:lpstr>
      <vt:lpstr>Corbel</vt:lpstr>
      <vt:lpstr>Tahoma</vt:lpstr>
      <vt:lpstr>Parallax</vt:lpstr>
      <vt:lpstr>ماده 6 : حق عضویت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33</cp:revision>
  <dcterms:created xsi:type="dcterms:W3CDTF">2025-02-15T12:26:59Z</dcterms:created>
  <dcterms:modified xsi:type="dcterms:W3CDTF">2025-02-22T16:27:15Z</dcterms:modified>
</cp:coreProperties>
</file>