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7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ماده 7 : دارائی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854559"/>
            <a:ext cx="10018713" cy="2550016"/>
          </a:xfrm>
        </p:spPr>
        <p:txBody>
          <a:bodyPr/>
          <a:lstStyle/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کانون دفاع از حقوق بشر در ایران مجموعه ای است سیاسی، اجتماعی و فرهنگی که هیچگونه فعالیت اقتصادی ندارد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تمامی اموال کانون پس از انحلال به دولت آلمان تعلق خواهد داشت و دولت آلمان میتواند به فعالان حقوق بشری و اجتماعی واگذار نماید.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ماده 7 دارائ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4507" y="2264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8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195</TotalTime>
  <Words>50</Words>
  <Application>Microsoft Office PowerPoint</Application>
  <PresentationFormat>Widescreen</PresentationFormat>
  <Paragraphs>3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Lotus</vt:lpstr>
      <vt:lpstr>B Titr</vt:lpstr>
      <vt:lpstr>Calibri</vt:lpstr>
      <vt:lpstr>Corbel</vt:lpstr>
      <vt:lpstr>Parallax</vt:lpstr>
      <vt:lpstr>ماده 7 : دارائی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32</cp:revision>
  <dcterms:created xsi:type="dcterms:W3CDTF">2025-02-15T12:26:59Z</dcterms:created>
  <dcterms:modified xsi:type="dcterms:W3CDTF">2025-02-19T12:48:32Z</dcterms:modified>
</cp:coreProperties>
</file>