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7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10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22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1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1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9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84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46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52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10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05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931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7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31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0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8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B7C2450-9B83-444C-AA3D-7E730F5924D5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031571B-5F37-4F0A-8A1D-94AB1DF32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4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b="1" dirty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ماده 8 : انحلال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815921"/>
            <a:ext cx="10018713" cy="2395471"/>
          </a:xfrm>
        </p:spPr>
        <p:txBody>
          <a:bodyPr/>
          <a:lstStyle/>
          <a:p>
            <a:pPr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92D050"/>
              </a:buClr>
              <a:buSzPct val="130000"/>
              <a:buFont typeface="Wingdings" panose="05000000000000000000" pitchFamily="2" charset="2"/>
              <a:buChar char="ü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بر اساس تصویب مجمع عمومی و یا حکم دادگاه صالحه امکان انحلال کانون میسر است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buClr>
                <a:srgbClr val="92D050"/>
              </a:buClr>
              <a:buSzPct val="130000"/>
              <a:buFont typeface="Wingdings" panose="05000000000000000000" pitchFamily="2" charset="2"/>
              <a:buChar char="ü"/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اگر اعضا کانون به 5 نفر رسید و هیچ یک از اعضا آن پاسپورت و اجازه اقامت نداشتند این کانون بایستی منحل شود و حق ادامه فعالیت را </a:t>
            </a:r>
            <a:r>
              <a:rPr lang="ar-SA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ندارد</a:t>
            </a:r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.</a:t>
            </a:r>
            <a:r>
              <a:rPr lang="ar-SA" dirty="0" smtClean="0"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 </a:t>
            </a:r>
            <a:endParaRPr lang="en-US" dirty="0"/>
          </a:p>
        </p:txBody>
      </p:sp>
      <p:pic>
        <p:nvPicPr>
          <p:cNvPr id="4" name="ماده 8 انحلال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88902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86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176</TotalTime>
  <Words>50</Words>
  <Application>Microsoft Office PowerPoint</Application>
  <PresentationFormat>Widescreen</PresentationFormat>
  <Paragraphs>3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B Lotus</vt:lpstr>
      <vt:lpstr>B Titr</vt:lpstr>
      <vt:lpstr>Calibri</vt:lpstr>
      <vt:lpstr>Corbel</vt:lpstr>
      <vt:lpstr>Wingdings</vt:lpstr>
      <vt:lpstr>Parallax</vt:lpstr>
      <vt:lpstr>ماده 8 : انحلال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اساسنامه کانون دفاع از حقوق بشر در ایران</dc:title>
  <dc:creator>admin</dc:creator>
  <cp:lastModifiedBy>admin</cp:lastModifiedBy>
  <cp:revision>31</cp:revision>
  <dcterms:created xsi:type="dcterms:W3CDTF">2025-02-15T12:26:59Z</dcterms:created>
  <dcterms:modified xsi:type="dcterms:W3CDTF">2025-02-19T12:49:38Z</dcterms:modified>
</cp:coreProperties>
</file>