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908" y="0"/>
            <a:ext cx="8596668" cy="815009"/>
          </a:xfrm>
        </p:spPr>
        <p:txBody>
          <a:bodyPr anchor="ctr">
            <a:no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مجلس خبرگان رهبری 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577" y="1007650"/>
            <a:ext cx="8790201" cy="5366255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یکی از نهادهای نو ظهور بعد از انقلاب اسلامی مجلس خبرگان رهبری است( نظارت بر عملکرد ولایت فقیه ).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مجلس </a:t>
            </a:r>
            <a:r>
              <a:rPr lang="fa-IR" sz="2000" dirty="0" smtClean="0">
                <a:solidFill>
                  <a:srgbClr val="FF0000"/>
                </a:solidFill>
                <a:cs typeface="B Lotus" panose="00000400000000000000" pitchFamily="2" charset="-78"/>
              </a:rPr>
              <a:t>خبرگان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رهبری همچنین به عنوان مجلس خبرگان یا شورای خبرگان نیز نامیده می‌شود، مجلسی مشورتی است که متشکل از </a:t>
            </a:r>
            <a:r>
              <a:rPr lang="fa-IR" sz="2000" dirty="0" smtClean="0">
                <a:solidFill>
                  <a:srgbClr val="FF0000"/>
                </a:solidFill>
                <a:cs typeface="B Lotus" panose="00000400000000000000" pitchFamily="2" charset="-78"/>
              </a:rPr>
              <a:t>فقیه‌های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«واجد شرایط» است که بر اساس اصل ۱۰۷ قانون اساسی جمهوری اسلامی ایران مسئولیت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تعیین، عزل و نظارت بر عملکرد رهبر جمهوری اسلامی ایران (</a:t>
            </a:r>
            <a:r>
              <a:rPr lang="fa-IR" sz="2000" b="1" dirty="0">
                <a:solidFill>
                  <a:schemeClr val="tx1"/>
                </a:solidFill>
                <a:highlight>
                  <a:srgbClr val="FFFF00"/>
                </a:highlight>
                <a:cs typeface="B Lotus" panose="00000400000000000000" pitchFamily="2" charset="-78"/>
              </a:rPr>
              <a:t>ولایت فقیه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)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را بر عهده دارد.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اعضای این مجلس به وسیله نظارت استصوابی از بین نامزدهایی که به صورت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استصوابی شورای نگهبان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(غیرمستقیم توسط رهبر) تأیید </a:t>
            </a:r>
            <a:r>
              <a:rPr lang="fa-IR" sz="2000" dirty="0" err="1">
                <a:solidFill>
                  <a:srgbClr val="FF0000"/>
                </a:solidFill>
                <a:cs typeface="B Lotus" panose="00000400000000000000" pitchFamily="2" charset="-78"/>
              </a:rPr>
              <a:t>شده‌اند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، انتخاب </a:t>
            </a:r>
            <a:r>
              <a:rPr lang="fa-IR" sz="2000" dirty="0" err="1">
                <a:solidFill>
                  <a:srgbClr val="FF0000"/>
                </a:solidFill>
                <a:cs typeface="B Lotus" panose="00000400000000000000" pitchFamily="2" charset="-78"/>
              </a:rPr>
              <a:t>می‌گردند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 و مدت هر دوره آن هشت سال است.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این مجلس از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۸۸ عضو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تشکیل شده است و دوره آنها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هشت ساله </a:t>
            </a: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می باشد 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FF0000"/>
                </a:solidFill>
                <a:cs typeface="B Lotus" panose="00000400000000000000" pitchFamily="2" charset="-78"/>
              </a:rPr>
              <a:t>متاسفانه به دلیل نوع انتخاب (نظارت استصوابی) و دوره 8 ساله فقها و کنترل کامل از طرف ولی فقیه (دوره نا محدود) بحث تعیین، عزل و نظارت بر رهبر تبدیل بر این شده که فقها وظیفه تائید و تعریف رهبر را دارند.</a:t>
            </a: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sz="1800" b="1" dirty="0">
                <a:solidFill>
                  <a:srgbClr val="FF0000"/>
                </a:solidFill>
                <a:highlight>
                  <a:srgbClr val="FFFF00"/>
                </a:highlight>
                <a:cs typeface="B Lotus" panose="00000400000000000000" pitchFamily="2" charset="-78"/>
              </a:rPr>
              <a:t>مجلس </a:t>
            </a:r>
            <a:r>
              <a:rPr lang="fa-IR" sz="1800" b="1" dirty="0" err="1">
                <a:solidFill>
                  <a:srgbClr val="FF0000"/>
                </a:solidFill>
                <a:highlight>
                  <a:srgbClr val="FFFF00"/>
                </a:highlight>
                <a:cs typeface="B Lotus" panose="00000400000000000000" pitchFamily="2" charset="-78"/>
              </a:rPr>
              <a:t>خبرگان</a:t>
            </a:r>
            <a:r>
              <a:rPr lang="fa-IR" sz="1800" b="1" dirty="0">
                <a:solidFill>
                  <a:srgbClr val="FF0000"/>
                </a:solidFill>
                <a:highlight>
                  <a:srgbClr val="FFFF00"/>
                </a:highlight>
                <a:cs typeface="B Lotus" panose="00000400000000000000" pitchFamily="2" charset="-78"/>
              </a:rPr>
              <a:t> عملا ابزار نظارتی ولایت فقیه است  و حامی نقطه نظرهای رهبری می باشد </a:t>
            </a:r>
            <a:r>
              <a:rPr lang="fa-IR" sz="1800" b="1" dirty="0">
                <a:solidFill>
                  <a:srgbClr val="FF0000"/>
                </a:solidFill>
                <a:cs typeface="B Lotus" panose="00000400000000000000" pitchFamily="2" charset="-78"/>
              </a:rPr>
              <a:t>. </a:t>
            </a:r>
            <a:endParaRPr lang="en-US" sz="1800" b="1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en-US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مجلس خبرگا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6908" y="3017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5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196</Words>
  <Application>Microsoft Office PowerPoint</Application>
  <PresentationFormat>Widescreen</PresentationFormat>
  <Paragraphs>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مجلس خبرگان رهبری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120</cp:revision>
  <dcterms:created xsi:type="dcterms:W3CDTF">2024-06-11T13:23:27Z</dcterms:created>
  <dcterms:modified xsi:type="dcterms:W3CDTF">2025-02-15T11:45:19Z</dcterms:modified>
</cp:coreProperties>
</file>