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8258"/>
            <a:ext cx="8596668" cy="557177"/>
          </a:xfrm>
        </p:spPr>
        <p:txBody>
          <a:bodyPr anchor="ctr">
            <a:normAutofit fontScale="90000"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مجمع تشخیص مصلحت نظام 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85777"/>
            <a:ext cx="8596668" cy="5659847"/>
          </a:xfrm>
        </p:spPr>
        <p:txBody>
          <a:bodyPr>
            <a:normAutofit lnSpcReduction="10000"/>
          </a:bodyPr>
          <a:lstStyle/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مجمع تشخیص مصلحت نظام، بر اساس حکم آیت الله خمینی در تاریخ هفدهم بهمن سال 1۳۶۶ شکل گرفت و آغاز به کارکرد. ازاین رو، مشروعیت خود را از ولایت فقیه می گیرد.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این نهاد در ابتدا با استفاده از پشتوانه ولایت فقیه و بدون ذکر آن در قانون اساسی به وجود آمد و وظیفه آن به رفع اختلاف میان مجلس و شورای نگهبان محدود بود. 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آیت الله خمینی در تاریخ ، 1368/02/04 فرمانی مبنی بر بازنگری در قانون اساسی و تشکیل شورای آن را صادر کرد و از جمله مسائل مطرح در شورای بازنگری را مجمع تشخیص مصلحت نظام برای حل معضلات نظام و مشورت رهبری به صورتی که قدرتی در عرض قوای دیگر نباشد اعلام کرد. 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در شورای بازنگری قانون اساسی، با توجه به فرمان آیت الله خمینی مبنی بر تشکیل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مجمع تشخیص مصلحت نظام،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اعضای مجمع دوازده نفر پیشنهاد شد که عبارت بودند از: 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1 .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رؤسای قوای سه گانه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،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فقهای شورای نگهبان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،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وزیر مربوطه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و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دو نفر صاحب نظر به انتخاب رهبر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. البته مدتی بعد به دلیل اختلاف های پیش آمده، رهبری انتساب اعضای مجمع را به عهده گرفت. 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اعضای جدید به وسیله رهبری به 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مدت پنج سال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معرفی می شوند که عبارتند از :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1 - شخصیت های حقوقی شامل 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رؤسای سه قوه، فقهای شورای نگهبان، وزیر یا رئیس دستگاهی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که موضوع مورد بحث مربوط به آن دستگاه است و 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رئیس کمیسیون مناسب با موضوع مورد بحث از مجلس شورای اسلامی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.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2 - شخصیت های حقیقی که رهبری آنان را به عنوان صاحب نظر در مسائل گوناگونی از جمله </a:t>
            </a:r>
            <a:r>
              <a:rPr lang="fa-IR" dirty="0">
                <a:solidFill>
                  <a:schemeClr val="tx1"/>
                </a:solidFill>
                <a:cs typeface="B Lotus" panose="00000400000000000000" pitchFamily="2" charset="-78"/>
              </a:rPr>
              <a:t>سیاسی، فقهی و اقتصادی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برگزیده است .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و هر کسی که از سیستم خارج می شود مانند رئیس </a:t>
            </a:r>
            <a:r>
              <a:rPr lang="fa-IR" dirty="0" err="1">
                <a:solidFill>
                  <a:srgbClr val="FF0000"/>
                </a:solidFill>
                <a:cs typeface="B Lotus" panose="00000400000000000000" pitchFamily="2" charset="-78"/>
              </a:rPr>
              <a:t>جمهورها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بعد از اتمام دوره ریاست جمهوری روسای قوه قضائیه، </a:t>
            </a:r>
            <a:r>
              <a:rPr lang="fa-IR" dirty="0" err="1">
                <a:solidFill>
                  <a:srgbClr val="FF0000"/>
                </a:solidFill>
                <a:cs typeface="B Lotus" panose="00000400000000000000" pitchFamily="2" charset="-78"/>
              </a:rPr>
              <a:t>بازنشتگان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 ارتش و سپاه  و ... به دستور رهبری وارد این مجمع می گردد . </a:t>
            </a:r>
          </a:p>
          <a:p>
            <a:pPr marL="0" indent="0" algn="just" rtl="1">
              <a:spcBef>
                <a:spcPts val="600"/>
              </a:spcBef>
              <a:buNone/>
            </a:pPr>
            <a:r>
              <a:rPr lang="fa-IR" sz="1800" b="1" dirty="0">
                <a:solidFill>
                  <a:srgbClr val="FF0000"/>
                </a:solidFill>
                <a:highlight>
                  <a:srgbClr val="FFFF00"/>
                </a:highlight>
                <a:cs typeface="B Lotus" panose="00000400000000000000" pitchFamily="2" charset="-78"/>
              </a:rPr>
              <a:t>مجمع تشخیص مصلحت نظام عملا ابزار ولایت فقیه است  و مجری و مطیع نقطه نظرهای رهبری می باشد </a:t>
            </a:r>
            <a:r>
              <a:rPr lang="fa-IR" sz="1800" b="1" dirty="0">
                <a:solidFill>
                  <a:srgbClr val="FF0000"/>
                </a:solidFill>
                <a:cs typeface="B Lotus" panose="00000400000000000000" pitchFamily="2" charset="-78"/>
              </a:rPr>
              <a:t>. </a:t>
            </a:r>
            <a:endParaRPr lang="en-US" sz="1800" b="1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marL="0" indent="0" algn="just" rtl="1">
              <a:spcBef>
                <a:spcPts val="600"/>
              </a:spcBef>
              <a:buNone/>
            </a:pPr>
            <a:endParaRPr lang="en-US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مجمع تشخیص مصلحت نظام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4" y="1882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6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341</Words>
  <Application>Microsoft Office PowerPoint</Application>
  <PresentationFormat>Widescreen</PresentationFormat>
  <Paragraphs>11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مجمع تشخیص مصلحت نظام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120</cp:revision>
  <dcterms:created xsi:type="dcterms:W3CDTF">2024-06-11T13:23:27Z</dcterms:created>
  <dcterms:modified xsi:type="dcterms:W3CDTF">2025-02-15T11:47:15Z</dcterms:modified>
</cp:coreProperties>
</file>