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618" y="206062"/>
            <a:ext cx="10354614" cy="965915"/>
          </a:xfrm>
        </p:spPr>
        <p:txBody>
          <a:bodyPr>
            <a:noAutofit/>
          </a:bodyPr>
          <a:lstStyle/>
          <a:p>
            <a:pPr marL="0" marR="0" algn="ctr" rtl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ar-SA" sz="3200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منشور کانون دفاع از حقوق بشر در ایران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9707" y="605306"/>
            <a:ext cx="10367493" cy="6413679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70000"/>
              </a:lnSpc>
            </a:pPr>
            <a:r>
              <a:rPr lang="ar-SA" sz="1500" b="1" dirty="0">
                <a:solidFill>
                  <a:schemeClr val="tx1"/>
                </a:solidFill>
                <a:cs typeface="B Lotus" panose="00000400000000000000" pitchFamily="2" charset="-78"/>
              </a:rPr>
              <a:t>ایرانیان آزاده و آزادیخواه </a:t>
            </a:r>
            <a:r>
              <a:rPr lang="ar-SA" sz="1500" dirty="0">
                <a:solidFill>
                  <a:schemeClr val="tx1"/>
                </a:solidFill>
                <a:cs typeface="B Lotus" panose="00000400000000000000" pitchFamily="2" charset="-78"/>
              </a:rPr>
              <a:t>با توجه به نقض مستمر و برنامه ریزی شده حقوق بشر در ایران و فشارهای روز افزون سیاسی، اجتماعی، فرهنگی و اقتصادی به مردم ایران توسط دولت جمهوری اسلامی ایران، کانون دفاع از حقوق بشر در ایران متشکل از فعالان حقوق بشر، ایرانیان آزاده و مستقل که با پذیرش قاطع اعلامیه جهانی حقوق بشر و کنوانسیون های (</a:t>
            </a:r>
            <a:r>
              <a:rPr lang="ar-SA" sz="1500" i="1" dirty="0">
                <a:solidFill>
                  <a:schemeClr val="tx1"/>
                </a:solidFill>
                <a:cs typeface="B Lotus" panose="00000400000000000000" pitchFamily="2" charset="-78"/>
              </a:rPr>
              <a:t>میثاق ها، قراردادها، پیمان های بین المللی و ...</a:t>
            </a:r>
            <a:r>
              <a:rPr lang="ar-SA" sz="1500" dirty="0">
                <a:solidFill>
                  <a:schemeClr val="tx1"/>
                </a:solidFill>
                <a:cs typeface="B Lotus" panose="00000400000000000000" pitchFamily="2" charset="-78"/>
              </a:rPr>
              <a:t>) مربوط به آن، و با اعتقاد راسخ  به</a:t>
            </a:r>
            <a:r>
              <a:rPr lang="en-US" sz="1500" dirty="0">
                <a:solidFill>
                  <a:schemeClr val="tx1"/>
                </a:solidFill>
                <a:cs typeface="B Lotus" panose="00000400000000000000" pitchFamily="2" charset="-78"/>
              </a:rPr>
              <a:t>:</a:t>
            </a: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۱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 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آزادی های سیاسی، فرهنگی و اجتماعی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۲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برابری حقوق زنان و مردان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۳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جدایی دین از دولت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ar-SA" sz="1600" b="1" dirty="0">
                <a:solidFill>
                  <a:srgbClr val="7030A0"/>
                </a:solidFill>
                <a:cs typeface="B Lotus" panose="00000400000000000000" pitchFamily="2" charset="-78"/>
              </a:rPr>
              <a:t>(در مورد بند 3 توجه داشته باشید که جدایی دین از سیاست که در اکثر موارد گفته می شود نادرست بوده و باید دین از دولت جدا باشد. سیاستگزاری در ایران یا هر کشوری به عهده دولت است و اگر دین از دولت جدا باشد در مسایل سیاسی هم دخیل نمی گردد. </a:t>
            </a:r>
            <a:r>
              <a:rPr lang="ar-SA" sz="1600" b="1" dirty="0" smtClean="0">
                <a:solidFill>
                  <a:srgbClr val="7030A0"/>
                </a:solidFill>
                <a:cs typeface="B Lotus" panose="00000400000000000000" pitchFamily="2" charset="-78"/>
              </a:rPr>
              <a:t>)</a:t>
            </a:r>
            <a:endParaRPr lang="fa-IR" sz="1600" b="1" dirty="0" smtClean="0">
              <a:solidFill>
                <a:srgbClr val="7030A0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 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۴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 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حقوق پیروان ادیان، اقوام و ملل </a:t>
            </a:r>
            <a:r>
              <a:rPr lang="ar-SA" b="1" dirty="0" smtClean="0">
                <a:solidFill>
                  <a:schemeClr val="tx1"/>
                </a:solidFill>
                <a:cs typeface="B Lotus" panose="00000400000000000000" pitchFamily="2" charset="-78"/>
              </a:rPr>
              <a:t>ایرانی</a:t>
            </a:r>
            <a:endParaRPr lang="fa-IR" b="1" dirty="0" smtClean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 </a:t>
            </a:r>
            <a:r>
              <a:rPr lang="ar-SA" sz="1900" b="1" dirty="0">
                <a:solidFill>
                  <a:srgbClr val="FF0000"/>
                </a:solidFill>
                <a:cs typeface="B Lotus" panose="00000400000000000000" pitchFamily="2" charset="-78"/>
              </a:rPr>
              <a:t>اقدامات زیر را در دستور کار خود قرار داده است</a:t>
            </a:r>
            <a:r>
              <a:rPr lang="en-US" sz="1900" b="1" dirty="0">
                <a:solidFill>
                  <a:srgbClr val="FF0000"/>
                </a:solidFill>
                <a:cs typeface="B Lotus" panose="00000400000000000000" pitchFamily="2" charset="-78"/>
              </a:rPr>
              <a:t> :</a:t>
            </a: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۱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آگاهی رسانی و افشاگری موارد نقض حقوق بشر در ایران در همه زمینه ها</a:t>
            </a:r>
            <a:r>
              <a:rPr lang="ar-SA" dirty="0">
                <a:solidFill>
                  <a:schemeClr val="tx1"/>
                </a:solidFill>
                <a:cs typeface="B Lotus" panose="00000400000000000000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از طریق رسانه های گروهی نشریه، اینترنت،</a:t>
            </a:r>
            <a:r>
              <a:rPr lang="ar-SA" dirty="0">
                <a:solidFill>
                  <a:schemeClr val="tx1"/>
                </a:solidFill>
                <a:cs typeface="B Lotus" panose="00000400000000000000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رادیو، اپلیکیشن و... تشکیل جلسات سخنرانی، تظاهرات، صدور اعلامیه، اطلاعیه و ...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۲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برگزاری جلسات سخنرانی و میزکتاب به منظور اگاهی رسانی و افشاگری 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۳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همکاری و همیاری با دیگر نهادهای حقوق بشر و افراد فعال در زمینه حقوق بشر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۴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مبارزه با انواع تبعیض </a:t>
            </a:r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fa-IR" b="1" dirty="0">
                <a:solidFill>
                  <a:schemeClr val="tx1"/>
                </a:solidFill>
                <a:cs typeface="B Lotus" panose="00000400000000000000" pitchFamily="2" charset="-78"/>
              </a:rPr>
              <a:t>۵</a:t>
            </a:r>
            <a:r>
              <a:rPr lang="en-US" b="1" dirty="0">
                <a:solidFill>
                  <a:schemeClr val="tx1"/>
                </a:solidFill>
                <a:cs typeface="B Lotus" panose="00000400000000000000" pitchFamily="2" charset="-78"/>
              </a:rPr>
              <a:t>-</a:t>
            </a:r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  <a:r>
              <a:rPr lang="ar-SA" b="1" dirty="0">
                <a:solidFill>
                  <a:schemeClr val="tx1"/>
                </a:solidFill>
                <a:cs typeface="B Lotus" panose="00000400000000000000" pitchFamily="2" charset="-78"/>
              </a:rPr>
              <a:t>دفاع از حقوق پناهندگان، پناهجویان و مبارزه علیه حذف سیستماتیک حق </a:t>
            </a:r>
            <a:r>
              <a:rPr lang="ar-SA" b="1" dirty="0" smtClean="0">
                <a:solidFill>
                  <a:schemeClr val="tx1"/>
                </a:solidFill>
                <a:cs typeface="B Lotus" panose="00000400000000000000" pitchFamily="2" charset="-78"/>
              </a:rPr>
              <a:t>پناهندگی</a:t>
            </a:r>
            <a:endParaRPr lang="fa-IR" b="1" dirty="0" smtClean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endParaRPr lang="en-US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r" rtl="1"/>
            <a:r>
              <a:rPr lang="ar-SA" dirty="0">
                <a:solidFill>
                  <a:schemeClr val="tx1"/>
                </a:solidFill>
                <a:cs typeface="B Lotus" panose="00000400000000000000" pitchFamily="2" charset="-78"/>
              </a:rPr>
              <a:t>ما دست شما آزادی خواهان و فعالان حقوق بشر را به گرمی فشرده و از شما دعوت می نماییم که با پیوستن به این کانون، در افشا موارد نقض حقوق بشر در ایران که به طور مستمر و برنامه ریزی شده توسط دولت جمهوری اسلامی ایران انجام می شود در کنار هم متمرکز و تا جاری شدن کلیه مواد اعلامیه جهانی حقوق بشر در ایران همراه  و همگام هم باشیم</a:t>
            </a:r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.</a:t>
            </a:r>
          </a:p>
          <a:p>
            <a:pPr algn="r" rtl="1"/>
            <a:r>
              <a:rPr lang="en-US" dirty="0">
                <a:solidFill>
                  <a:schemeClr val="tx1"/>
                </a:solidFill>
                <a:cs typeface="B Lotus" panose="00000400000000000000" pitchFamily="2" charset="-78"/>
              </a:rPr>
              <a:t> </a:t>
            </a:r>
          </a:p>
          <a:p>
            <a:pPr rtl="1"/>
            <a:r>
              <a:rPr lang="en-US" sz="2100" b="1" dirty="0" smtClean="0">
                <a:cs typeface="B Lotus" panose="00000400000000000000" pitchFamily="2" charset="-78"/>
              </a:rPr>
              <a:t>  </a:t>
            </a:r>
            <a:r>
              <a:rPr lang="ar-SA" sz="2100" b="1" dirty="0" smtClean="0">
                <a:cs typeface="B Lotus" panose="00000400000000000000" pitchFamily="2" charset="-78"/>
              </a:rPr>
              <a:t>کانون دفاع از حقوق بشر در ایران</a:t>
            </a:r>
            <a:endParaRPr lang="en-US" sz="2100" b="1" dirty="0" smtClean="0">
              <a:cs typeface="B Lotus" panose="00000400000000000000" pitchFamily="2" charset="-78"/>
            </a:endParaRPr>
          </a:p>
          <a:p>
            <a:pPr algn="r" rtl="1"/>
            <a:endParaRPr lang="en-US" dirty="0"/>
          </a:p>
          <a:p>
            <a:pPr algn="r"/>
            <a:endParaRPr lang="en-US" dirty="0"/>
          </a:p>
        </p:txBody>
      </p:sp>
      <p:pic>
        <p:nvPicPr>
          <p:cNvPr id="4" name="منشور کانو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875" y="3842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1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1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9</Words>
  <Application>Microsoft Office PowerPoint</Application>
  <PresentationFormat>Widescreen</PresentationFormat>
  <Paragraphs>18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Century Gothic</vt:lpstr>
      <vt:lpstr>Wingdings 3</vt:lpstr>
      <vt:lpstr>Wisp</vt:lpstr>
      <vt:lpstr>منشور کانون دفاع از حقوق بشر در ایران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منشور کانون دفاع از حقوق بشر در ایران </dc:title>
  <dc:creator>admin</dc:creator>
  <cp:lastModifiedBy>admin</cp:lastModifiedBy>
  <cp:revision>4</cp:revision>
  <dcterms:created xsi:type="dcterms:W3CDTF">2025-02-14T10:54:22Z</dcterms:created>
  <dcterms:modified xsi:type="dcterms:W3CDTF">2025-02-19T12:51:24Z</dcterms:modified>
</cp:coreProperties>
</file>