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7862"/>
            <a:ext cx="8596668" cy="725214"/>
          </a:xfrm>
        </p:spPr>
        <p:txBody>
          <a:bodyPr anchor="ctr"/>
          <a:lstStyle/>
          <a:p>
            <a:pPr algn="r"/>
            <a:r>
              <a:rPr lang="fa-IR" dirty="0">
                <a:cs typeface="B Titr" panose="00000700000000000000" pitchFamily="2" charset="-78"/>
              </a:rPr>
              <a:t>کمیسیون حقوق بشر 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93076"/>
            <a:ext cx="8771466" cy="5204693"/>
          </a:xfrm>
        </p:spPr>
        <p:txBody>
          <a:bodyPr anchor="ctr">
            <a:noAutofit/>
          </a:bodyPr>
          <a:lstStyle/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در ابتداکمیسیون حقوق بشر با امضاء 56 کشور بودو عملکرد آن به این شیوه بود که :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هر سال 5 کشور براساس قرعه وارد کمیسیون شده و 5 کشور دیگر خارج میشوند.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از 51 کشور باقی </a:t>
            </a:r>
            <a:r>
              <a:rPr lang="fa-IR" sz="20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مانده همه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ساله یکی از کشورها به عنوان رئیس این کمیسیون انتخاب می شود 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پس از سالها اعضا متوجه </a:t>
            </a:r>
            <a:r>
              <a:rPr lang="fa-IR" sz="20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اشکالاتی در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روش انتخاب اعضا و همچنین مسئول کمیسیون شدند. ازجمله: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1 . به دلیل قرعه کشی هر کشوری حتی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ناقض حقوق بشر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به راحتی وارد کمیسیون می </a:t>
            </a:r>
            <a:r>
              <a:rPr lang="fa-IR" sz="20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شد.</a:t>
            </a:r>
            <a:endParaRPr lang="fa-IR" sz="2000" b="1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2 . ریاست اجرائی این کمیسیون هم با قرعه کشی انتخاب میشد که قابل اعتماد نبود.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از جمله: انتخاب قذافی رهبر لیبی </a:t>
            </a:r>
            <a:r>
              <a:rPr lang="fa-IR" sz="20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(خود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ناقض حقوق بشر بود به ریاست این کمیسیون </a:t>
            </a:r>
            <a:r>
              <a:rPr lang="fa-IR" sz="20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درآمد)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و در این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زمان جامعه بشری متوجه اشکال اساسی این کمیسیون شد .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این مشکل با طرح جدید و پی گیری اعضا کمیسیون حقوق بشر طرح جدیدی ارائه شد و این طرح از سال</a:t>
            </a:r>
          </a:p>
          <a:p>
            <a:pPr marL="0" indent="0" algn="just" rtl="1">
              <a:buNone/>
            </a:pP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2004 به جای کمیسیون به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شورای حقوق بشر </a:t>
            </a:r>
            <a:r>
              <a:rPr lang="fa-IR" sz="2000" b="1" dirty="0">
                <a:solidFill>
                  <a:srgbClr val="FF0000"/>
                </a:solidFill>
                <a:cs typeface="B Lotus" panose="00000400000000000000" pitchFamily="2" charset="-78"/>
              </a:rPr>
              <a:t>تغییر داده شده .</a:t>
            </a:r>
            <a:endParaRPr lang="en-US" sz="2000" b="1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کمسیون حقوق بشر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6017" y="6385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174</Words>
  <Application>Microsoft Office PowerPoint</Application>
  <PresentationFormat>Widescreen</PresentationFormat>
  <Paragraphs>11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کمیسیون حقوق بشر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111</cp:revision>
  <dcterms:created xsi:type="dcterms:W3CDTF">2024-06-11T13:23:27Z</dcterms:created>
  <dcterms:modified xsi:type="dcterms:W3CDTF">2025-02-15T11:40:04Z</dcterms:modified>
</cp:coreProperties>
</file>